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activeX/activeX15.xml" ContentType="application/vnd.ms-office.activeX+xml"/>
  <Override PartName="/ppt/activeX/activeX26.xml" ContentType="application/vnd.ms-office.activeX+xml"/>
  <Override PartName="/ppt/activeX/activeX62.xml" ContentType="application/vnd.ms-office.activeX+xml"/>
  <Override PartName="/ppt/activeX/activeX73.xml" ContentType="application/vnd.ms-office.activeX+xml"/>
  <Override PartName="/ppt/activeX/activeX159.xml" ContentType="application/vnd.ms-office.activeX+xml"/>
  <Override PartName="/ppt/slides/slide36.xml" ContentType="application/vnd.openxmlformats-officedocument.presentationml.slide+xml"/>
  <Override PartName="/ppt/activeX/activeX51.xml" ContentType="application/vnd.ms-office.activeX+xml"/>
  <Override PartName="/ppt/activeX/activeX148.xml" ContentType="application/vnd.ms-office.activeX+xml"/>
  <Override PartName="/ppt/activeX/activeX195.xml" ContentType="application/vnd.ms-office.activeX+xml"/>
  <Override PartName="/ppt/activeX/activeX200.xml" ContentType="application/vnd.ms-office.activeX+xml"/>
  <Override PartName="/ppt/activeX/activeX211.xml" ContentType="application/vnd.ms-office.activeX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activeX/activeX40.xml" ContentType="application/vnd.ms-office.activeX+xml"/>
  <Override PartName="/ppt/activeX/activeX137.xml" ContentType="application/vnd.ms-office.activeX+xml"/>
  <Override PartName="/ppt/activeX/activeX184.xml" ContentType="application/vnd.ms-office.activeX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activeX/activeX115.xml" ContentType="application/vnd.ms-office.activeX+xml"/>
  <Override PartName="/ppt/activeX/activeX126.xml" ContentType="application/vnd.ms-office.activeX+xml"/>
  <Override PartName="/ppt/activeX/activeX162.xml" ContentType="application/vnd.ms-office.activeX+xml"/>
  <Override PartName="/ppt/activeX/activeX173.xml" ContentType="application/vnd.ms-office.activeX+xml"/>
  <Override PartName="/ppt/tableStyles.xml" ContentType="application/vnd.openxmlformats-officedocument.presentationml.tableStyles+xml"/>
  <Override PartName="/ppt/activeX/activeX104.xml" ContentType="application/vnd.ms-office.activeX+xml"/>
  <Override PartName="/ppt/activeX/activeX151.xml" ContentType="application/vnd.ms-office.activeX+xml"/>
  <Override PartName="/ppt/activeX/activeX78.xml" ContentType="application/vnd.ms-office.activeX+xml"/>
  <Override PartName="/ppt/activeX/activeX89.xml" ContentType="application/vnd.ms-office.activeX+xml"/>
  <Override PartName="/ppt/activeX/activeX140.xml" ContentType="application/vnd.ms-office.activeX+xml"/>
  <Override PartName="/ppt/activeX/activeX67.xml" ContentType="application/vnd.ms-office.activeX+xml"/>
  <Override PartName="/ppt/activeX/activeX216.xml" ContentType="application/vnd.ms-office.activeX+xml"/>
  <Override PartName="/ppt/activeX/activeX56.xml" ContentType="application/vnd.ms-office.activeX+xml"/>
  <Override PartName="/ppt/activeX/activeX205.xml" ContentType="application/vnd.ms-office.activeX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activeX/activeX34.xml" ContentType="application/vnd.ms-office.activeX+xml"/>
  <Override PartName="/ppt/activeX/activeX45.xml" ContentType="application/vnd.ms-office.activeX+xml"/>
  <Override PartName="/ppt/activeX/activeX81.xml" ContentType="application/vnd.ms-office.activeX+xml"/>
  <Override PartName="/ppt/activeX/activeX92.xml" ContentType="application/vnd.ms-office.activeX+xml"/>
  <Override PartName="/ppt/activeX/activeX178.xml" ContentType="application/vnd.ms-office.activeX+xml"/>
  <Override PartName="/ppt/activeX/activeX189.xml" ContentType="application/vnd.ms-office.activeX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activeX/activeX3.xml" ContentType="application/vnd.ms-office.activeX+xml"/>
  <Override PartName="/ppt/activeX/activeX23.xml" ContentType="application/vnd.ms-office.activeX+xml"/>
  <Override PartName="/ppt/activeX/activeX70.xml" ContentType="application/vnd.ms-office.activeX+xml"/>
  <Override PartName="/ppt/activeX/activeX167.xml" ContentType="application/vnd.ms-office.activeX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activeX/activeX12.xml" ContentType="application/vnd.ms-office.activeX+xml"/>
  <Override PartName="/ppt/activeX/activeX109.xml" ContentType="application/vnd.ms-office.activeX+xml"/>
  <Override PartName="/ppt/activeX/activeX156.xml" ContentType="application/vnd.ms-office.activeX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activeX/activeX134.xml" ContentType="application/vnd.ms-office.activeX+xml"/>
  <Override PartName="/ppt/activeX/activeX145.xml" ContentType="application/vnd.ms-office.activeX+xml"/>
  <Override PartName="/ppt/activeX/activeX181.xml" ContentType="application/vnd.ms-office.activeX+xml"/>
  <Override PartName="/ppt/activeX/activeX192.xml" ContentType="application/vnd.ms-office.activeX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activeX/activeX123.xml" ContentType="application/vnd.ms-office.activeX+xml"/>
  <Override PartName="/ppt/activeX/activeX170.xml" ContentType="application/vnd.ms-office.activeX+xml"/>
  <Override PartName="/ppt/slideLayouts/slideLayout10.xml" ContentType="application/vnd.openxmlformats-officedocument.presentationml.slideLayout+xml"/>
  <Override PartName="/ppt/activeX/activeX97.xml" ContentType="application/vnd.ms-office.activeX+xml"/>
  <Override PartName="/ppt/activeX/activeX112.xml" ContentType="application/vnd.ms-office.activeX+xml"/>
  <Override PartName="/ppt/activeX/activeX8.xml" ContentType="application/vnd.ms-office.activeX+xml"/>
  <Override PartName="/ppt/activeX/activeX39.xml" ContentType="application/vnd.ms-office.activeX+xml"/>
  <Override PartName="/ppt/activeX/activeX86.xml" ContentType="application/vnd.ms-office.activeX+xml"/>
  <Override PartName="/ppt/activeX/activeX101.xml" ContentType="application/vnd.ms-office.activeX+xml"/>
  <Override PartName="/ppt/slides/slide49.xml" ContentType="application/vnd.openxmlformats-officedocument.presentationml.slide+xml"/>
  <Override PartName="/ppt/activeX/activeX28.xml" ContentType="application/vnd.ms-office.activeX+xml"/>
  <Override PartName="/ppt/activeX/activeX75.xml" ContentType="application/vnd.ms-office.activeX+xml"/>
  <Override PartName="/ppt/slides/slide38.xml" ContentType="application/vnd.openxmlformats-officedocument.presentationml.slide+xml"/>
  <Override PartName="/ppt/activeX/activeX17.xml" ContentType="application/vnd.ms-office.activeX+xml"/>
  <Override PartName="/ppt/activeX/activeX53.xml" ContentType="application/vnd.ms-office.activeX+xml"/>
  <Override PartName="/ppt/activeX/activeX64.xml" ContentType="application/vnd.ms-office.activeX+xml"/>
  <Override PartName="/ppt/activeX/activeX197.xml" ContentType="application/vnd.ms-office.activeX+xml"/>
  <Override PartName="/ppt/activeX/activeX202.xml" ContentType="application/vnd.ms-office.activeX+xml"/>
  <Override PartName="/ppt/activeX/activeX213.xml" ContentType="application/vnd.ms-office.activeX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activeX/activeX42.xml" ContentType="application/vnd.ms-office.activeX+xml"/>
  <Override PartName="/ppt/activeX/activeX139.xml" ContentType="application/vnd.ms-office.activeX+xml"/>
  <Override PartName="/ppt/activeX/activeX186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activeX/activeX31.xml" ContentType="application/vnd.ms-office.activeX+xml"/>
  <Override PartName="/ppt/activeX/activeX128.xml" ContentType="application/vnd.ms-office.activeX+xml"/>
  <Override PartName="/ppt/activeX/activeX175.xml" ContentType="application/vnd.ms-office.activeX+xml"/>
  <Override PartName="/ppt/slides/slide41.xml" ContentType="application/vnd.openxmlformats-officedocument.presentationml.slide+xml"/>
  <Override PartName="/ppt/activeX/activeX20.xml" ContentType="application/vnd.ms-office.activeX+xml"/>
  <Override PartName="/ppt/activeX/activeX106.xml" ContentType="application/vnd.ms-office.activeX+xml"/>
  <Override PartName="/ppt/activeX/activeX117.xml" ContentType="application/vnd.ms-office.activeX+xml"/>
  <Override PartName="/ppt/activeX/activeX153.xml" ContentType="application/vnd.ms-office.activeX+xml"/>
  <Override PartName="/ppt/activeX/activeX164.xml" ContentType="application/vnd.ms-office.activeX+xml"/>
  <Override PartName="/ppt/slides/slide30.xml" ContentType="application/vnd.openxmlformats-officedocument.presentationml.slide+xml"/>
  <Override PartName="/ppt/activeX/activeX142.xml" ContentType="application/vnd.ms-office.activeX+xml"/>
  <Override PartName="/ppt/activeX/activeX69.xml" ContentType="application/vnd.ms-office.activeX+xml"/>
  <Override PartName="/ppt/activeX/activeX131.xml" ContentType="application/vnd.ms-office.activeX+xml"/>
  <Override PartName="/ppt/activeX/activeX218.xml" ContentType="application/vnd.ms-office.activeX+xml"/>
  <Override PartName="/ppt/activeX/activeX9.xml" ContentType="application/vnd.ms-office.activeX+xml"/>
  <Override PartName="/ppt/activeX/activeX29.xml" ContentType="application/vnd.ms-office.activeX+xml"/>
  <Override PartName="/ppt/activeX/activeX58.xml" ContentType="application/vnd.ms-office.activeX+xml"/>
  <Override PartName="/ppt/activeX/activeX76.xml" ContentType="application/vnd.ms-office.activeX+xml"/>
  <Override PartName="/ppt/activeX/activeX87.xml" ContentType="application/vnd.ms-office.activeX+xml"/>
  <Override PartName="/ppt/activeX/activeX120.xml" ContentType="application/vnd.ms-office.activeX+xml"/>
  <Override PartName="/ppt/activeX/activeX207.xml" ContentType="application/vnd.ms-office.activeX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activeX/activeX18.xml" ContentType="application/vnd.ms-office.activeX+xml"/>
  <Override PartName="/ppt/activeX/activeX36.xml" ContentType="application/vnd.ms-office.activeX+xml"/>
  <Override PartName="/ppt/activeX/activeX47.xml" ContentType="application/vnd.ms-office.activeX+xml"/>
  <Override PartName="/ppt/activeX/activeX65.xml" ContentType="application/vnd.ms-office.activeX+xml"/>
  <Override PartName="/ppt/activeX/activeX83.xml" ContentType="application/vnd.ms-office.activeX+xml"/>
  <Override PartName="/ppt/activeX/activeX94.xml" ContentType="application/vnd.ms-office.activeX+xml"/>
  <Override PartName="/ppt/activeX/activeX214.xml" ContentType="application/vnd.ms-office.activeX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activeX/activeX5.xml" ContentType="application/vnd.ms-office.activeX+xml"/>
  <Override PartName="/ppt/activeX/activeX25.xml" ContentType="application/vnd.ms-office.activeX+xml"/>
  <Override PartName="/ppt/activeX/activeX54.xml" ContentType="application/vnd.ms-office.activeX+xml"/>
  <Override PartName="/ppt/activeX/activeX72.xml" ContentType="application/vnd.ms-office.activeX+xml"/>
  <Override PartName="/ppt/activeX/activeX169.xml" ContentType="application/vnd.ms-office.activeX+xml"/>
  <Override PartName="/ppt/activeX/activeX198.xml" ContentType="application/vnd.ms-office.activeX+xml"/>
  <Override PartName="/ppt/activeX/activeX203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activeX/activeX14.xml" ContentType="application/vnd.ms-office.activeX+xml"/>
  <Override PartName="/ppt/activeX/activeX32.xml" ContentType="application/vnd.ms-office.activeX+xml"/>
  <Override PartName="/ppt/activeX/activeX43.xml" ContentType="application/vnd.ms-office.activeX+xml"/>
  <Override PartName="/ppt/activeX/activeX61.xml" ContentType="application/vnd.ms-office.activeX+xml"/>
  <Override PartName="/ppt/activeX/activeX90.xml" ContentType="application/vnd.ms-office.activeX+xml"/>
  <Override PartName="/ppt/activeX/activeX129.xml" ContentType="application/vnd.ms-office.activeX+xml"/>
  <Override PartName="/ppt/activeX/activeX158.xml" ContentType="application/vnd.ms-office.activeX+xml"/>
  <Override PartName="/ppt/activeX/activeX176.xml" ContentType="application/vnd.ms-office.activeX+xml"/>
  <Override PartName="/ppt/activeX/activeX187.xml" ContentType="application/vnd.ms-office.activeX+xml"/>
  <Override PartName="/ppt/activeX/activeX210.xml" ContentType="application/vnd.ms-office.activeX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activeX/activeX1.xml" ContentType="application/vnd.ms-office.activeX+xml"/>
  <Default Extension="jpeg" ContentType="image/jpeg"/>
  <Override PartName="/ppt/activeX/activeX21.xml" ContentType="application/vnd.ms-office.activeX+xml"/>
  <Override PartName="/ppt/activeX/activeX50.xml" ContentType="application/vnd.ms-office.activeX+xml"/>
  <Override PartName="/ppt/activeX/activeX118.xml" ContentType="application/vnd.ms-office.activeX+xml"/>
  <Override PartName="/ppt/activeX/activeX136.xml" ContentType="application/vnd.ms-office.activeX+xml"/>
  <Override PartName="/ppt/activeX/activeX147.xml" ContentType="application/vnd.ms-office.activeX+xml"/>
  <Override PartName="/ppt/activeX/activeX165.xml" ContentType="application/vnd.ms-office.activeX+xml"/>
  <Override PartName="/ppt/activeX/activeX183.xml" ContentType="application/vnd.ms-office.activeX+xml"/>
  <Override PartName="/ppt/activeX/activeX194.xml" ContentType="application/vnd.ms-office.activeX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activeX/activeX10.xml" ContentType="application/vnd.ms-office.activeX+xml"/>
  <Override PartName="/ppt/activeX/activeX107.xml" ContentType="application/vnd.ms-office.activeX+xml"/>
  <Override PartName="/ppt/activeX/activeX125.xml" ContentType="application/vnd.ms-office.activeX+xml"/>
  <Override PartName="/ppt/activeX/activeX154.xml" ContentType="application/vnd.ms-office.activeX+xml"/>
  <Override PartName="/ppt/activeX/activeX172.xml" ContentType="application/vnd.ms-office.activeX+xml"/>
  <Override PartName="/ppt/slides/slide20.xml" ContentType="application/vnd.openxmlformats-officedocument.presentationml.slide+xml"/>
  <Override PartName="/ppt/activeX/activeX99.xml" ContentType="application/vnd.ms-office.activeX+xml"/>
  <Override PartName="/ppt/activeX/activeX114.xml" ContentType="application/vnd.ms-office.activeX+xml"/>
  <Override PartName="/ppt/activeX/activeX132.xml" ContentType="application/vnd.ms-office.activeX+xml"/>
  <Override PartName="/ppt/activeX/activeX143.xml" ContentType="application/vnd.ms-office.activeX+xml"/>
  <Override PartName="/ppt/activeX/activeX161.xml" ContentType="application/vnd.ms-office.activeX+xml"/>
  <Override PartName="/ppt/activeX/activeX190.xml" ContentType="application/vnd.ms-office.activeX+xml"/>
  <Override PartName="/ppt/activeX/activeX59.xml" ContentType="application/vnd.ms-office.activeX+xml"/>
  <Override PartName="/ppt/activeX/activeX88.xml" ContentType="application/vnd.ms-office.activeX+xml"/>
  <Override PartName="/ppt/activeX/activeX103.xml" ContentType="application/vnd.ms-office.activeX+xml"/>
  <Override PartName="/ppt/activeX/activeX121.xml" ContentType="application/vnd.ms-office.activeX+xml"/>
  <Override PartName="/ppt/activeX/activeX150.xml" ContentType="application/vnd.ms-office.activeX+xml"/>
  <Override PartName="/ppt/activeX/activeX208.xml" ContentType="application/vnd.ms-office.activeX+xml"/>
  <Override PartName="/ppt/activeX/activeX219.xml" ContentType="application/vnd.ms-office.activeX+xml"/>
  <Override PartName="/ppt/activeX/activeX48.xml" ContentType="application/vnd.ms-office.activeX+xml"/>
  <Override PartName="/ppt/activeX/activeX77.xml" ContentType="application/vnd.ms-office.activeX+xml"/>
  <Override PartName="/ppt/activeX/activeX95.xml" ContentType="application/vnd.ms-office.activeX+xml"/>
  <Override PartName="/ppt/activeX/activeX110.xml" ContentType="application/vnd.ms-office.activeX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activeX/activeX6.xml" ContentType="application/vnd.ms-office.activeX+xml"/>
  <Override PartName="/ppt/activeX/activeX19.xml" ContentType="application/vnd.ms-office.activeX+xml"/>
  <Override PartName="/ppt/activeX/activeX37.xml" ContentType="application/vnd.ms-office.activeX+xml"/>
  <Override PartName="/ppt/activeX/activeX55.xml" ContentType="application/vnd.ms-office.activeX+xml"/>
  <Override PartName="/ppt/activeX/activeX66.xml" ContentType="application/vnd.ms-office.activeX+xml"/>
  <Override PartName="/ppt/activeX/activeX84.xml" ContentType="application/vnd.ms-office.activeX+xml"/>
  <Override PartName="/ppt/activeX/activeX199.xml" ContentType="application/vnd.ms-office.activeX+xml"/>
  <Override PartName="/ppt/activeX/activeX204.xml" ContentType="application/vnd.ms-office.activeX+xml"/>
  <Override PartName="/ppt/activeX/activeX215.xml" ContentType="application/vnd.ms-office.activeX+xml"/>
  <Override PartName="/ppt/slides/slide29.xml" ContentType="application/vnd.openxmlformats-officedocument.presentationml.slide+xml"/>
  <Override PartName="/ppt/activeX/activeX44.xml" ContentType="application/vnd.ms-office.activeX+xml"/>
  <Override PartName="/ppt/activeX/activeX91.xml" ContentType="application/vnd.ms-office.activeX+xml"/>
  <Override PartName="/ppt/activeX/activeX188.xml" ContentType="application/vnd.ms-office.activeX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3.xml" ContentType="application/vnd.ms-office.activeX+xml"/>
  <Override PartName="/ppt/activeX/activeX80.xml" ContentType="application/vnd.ms-office.activeX+xml"/>
  <Override PartName="/ppt/activeX/activeX177.xml" ContentType="application/vnd.ms-office.activeX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activeX/activeX11.xml" ContentType="application/vnd.ms-office.activeX+xml"/>
  <Override PartName="/ppt/activeX/activeX22.xml" ContentType="application/vnd.ms-office.activeX+xml"/>
  <Override PartName="/ppt/activeX/activeX108.xml" ContentType="application/vnd.ms-office.activeX+xml"/>
  <Override PartName="/ppt/activeX/activeX119.xml" ContentType="application/vnd.ms-office.activeX+xml"/>
  <Override PartName="/ppt/activeX/activeX155.xml" ContentType="application/vnd.ms-office.activeX+xml"/>
  <Override PartName="/ppt/activeX/activeX166.xml" ContentType="application/vnd.ms-office.activeX+xml"/>
  <Override PartName="/ppt/slides/slide32.xml" ContentType="application/vnd.openxmlformats-officedocument.presentationml.slide+xml"/>
  <Override PartName="/ppt/activeX/activeX144.xml" ContentType="application/vnd.ms-office.activeX+xml"/>
  <Override PartName="/ppt/activeX/activeX191.xml" ContentType="application/vnd.ms-office.activeX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activeX/activeX133.xml" ContentType="application/vnd.ms-office.activeX+xml"/>
  <Override PartName="/ppt/activeX/activeX180.xml" ContentType="application/vnd.ms-office.activeX+xml"/>
  <Override PartName="/ppt/activeX/activeX111.xml" ContentType="application/vnd.ms-office.activeX+xml"/>
  <Override PartName="/ppt/activeX/activeX122.xml" ContentType="application/vnd.ms-office.activeX+xml"/>
  <Override PartName="/ppt/activeX/activeX209.xml" ContentType="application/vnd.ms-office.activeX+xml"/>
  <Override PartName="/ppt/activeX/activeX38.xml" ContentType="application/vnd.ms-office.activeX+xml"/>
  <Override PartName="/ppt/activeX/activeX49.xml" ContentType="application/vnd.ms-office.activeX+xml"/>
  <Override PartName="/ppt/activeX/activeX85.xml" ContentType="application/vnd.ms-office.activeX+xml"/>
  <Override PartName="/ppt/activeX/activeX96.xml" ContentType="application/vnd.ms-office.activeX+xml"/>
  <Override PartName="/ppt/activeX/activeX100.xml" ContentType="application/vnd.ms-office.activeX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activeX/activeX7.xml" ContentType="application/vnd.ms-office.activeX+xml"/>
  <Override PartName="/ppt/activeX/activeX27.xml" ContentType="application/vnd.ms-office.activeX+xml"/>
  <Override PartName="/ppt/activeX/activeX74.xml" ContentType="application/vnd.ms-office.activeX+xml"/>
  <Override PartName="/ppt/slides/slide48.xml" ContentType="application/vnd.openxmlformats-officedocument.presentationml.slide+xml"/>
  <Default Extension="bin" ContentType="application/vnd.ms-office.activeX"/>
  <Override PartName="/ppt/activeX/activeX16.xml" ContentType="application/vnd.ms-office.activeX+xml"/>
  <Override PartName="/ppt/activeX/activeX63.xml" ContentType="application/vnd.ms-office.activeX+xml"/>
  <Override PartName="/ppt/activeX/activeX212.xml" ContentType="application/vnd.ms-office.activeX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activeX/activeX52.xml" ContentType="application/vnd.ms-office.activeX+xml"/>
  <Override PartName="/ppt/activeX/activeX138.xml" ContentType="application/vnd.ms-office.activeX+xml"/>
  <Override PartName="/ppt/activeX/activeX149.xml" ContentType="application/vnd.ms-office.activeX+xml"/>
  <Override PartName="/ppt/activeX/activeX185.xml" ContentType="application/vnd.ms-office.activeX+xml"/>
  <Override PartName="/ppt/activeX/activeX196.xml" ContentType="application/vnd.ms-office.activeX+xml"/>
  <Override PartName="/ppt/activeX/activeX201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activeX/activeX30.xml" ContentType="application/vnd.ms-office.activeX+xml"/>
  <Override PartName="/ppt/activeX/activeX41.xml" ContentType="application/vnd.ms-office.activeX+xml"/>
  <Override PartName="/ppt/activeX/activeX127.xml" ContentType="application/vnd.ms-office.activeX+xml"/>
  <Override PartName="/ppt/activeX/activeX174.xml" ContentType="application/vnd.ms-office.activeX+xml"/>
  <Override PartName="/ppt/slides/slide51.xml" ContentType="application/vnd.openxmlformats-officedocument.presentationml.slide+xml"/>
  <Override PartName="/ppt/activeX/activeX116.xml" ContentType="application/vnd.ms-office.activeX+xml"/>
  <Override PartName="/ppt/activeX/activeX163.xml" ContentType="application/vnd.ms-office.activeX+xml"/>
  <Override PartName="/ppt/slides/slide40.xml" ContentType="application/vnd.openxmlformats-officedocument.presentationml.slide+xml"/>
  <Override PartName="/ppt/activeX/activeX105.xml" ContentType="application/vnd.ms-office.activeX+xml"/>
  <Override PartName="/ppt/activeX/activeX152.xml" ContentType="application/vnd.ms-office.activeX+xml"/>
  <Default Extension="gif" ContentType="image/gif"/>
  <Default Extension="vml" ContentType="application/vnd.openxmlformats-officedocument.vmlDrawing"/>
  <Override PartName="/ppt/activeX/activeX79.xml" ContentType="application/vnd.ms-office.activeX+xml"/>
  <Override PartName="/ppt/activeX/activeX130.xml" ContentType="application/vnd.ms-office.activeX+xml"/>
  <Override PartName="/ppt/activeX/activeX141.xml" ContentType="application/vnd.ms-office.activeX+xml"/>
  <Override PartName="/ppt/activeX/activeX57.xml" ContentType="application/vnd.ms-office.activeX+xml"/>
  <Override PartName="/ppt/activeX/activeX68.xml" ContentType="application/vnd.ms-office.activeX+xml"/>
  <Override PartName="/ppt/activeX/activeX206.xml" ContentType="application/vnd.ms-office.activeX+xml"/>
  <Override PartName="/ppt/activeX/activeX217.xml" ContentType="application/vnd.ms-office.activeX+xml"/>
  <Override PartName="/ppt/activeX/activeX46.xml" ContentType="application/vnd.ms-office.activeX+xml"/>
  <Override PartName="/ppt/activeX/activeX93.xml" ContentType="application/vnd.ms-office.activeX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activeX/activeX35.xml" ContentType="application/vnd.ms-office.activeX+xml"/>
  <Override PartName="/ppt/activeX/activeX82.xml" ContentType="application/vnd.ms-office.activeX+xml"/>
  <Override PartName="/ppt/activeX/activeX179.xml" ContentType="application/vnd.ms-office.activeX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activeX/activeX13.xml" ContentType="application/vnd.ms-office.activeX+xml"/>
  <Override PartName="/ppt/activeX/activeX24.xml" ContentType="application/vnd.ms-office.activeX+xml"/>
  <Override PartName="/ppt/activeX/activeX60.xml" ContentType="application/vnd.ms-office.activeX+xml"/>
  <Override PartName="/ppt/activeX/activeX71.xml" ContentType="application/vnd.ms-office.activeX+xml"/>
  <Override PartName="/ppt/activeX/activeX157.xml" ContentType="application/vnd.ms-office.activeX+xml"/>
  <Override PartName="/ppt/activeX/activeX168.xml" ContentType="application/vnd.ms-office.activeX+xml"/>
  <Override PartName="/ppt/activeX/activeX220.xml" ContentType="application/vnd.ms-office.activeX+xml"/>
  <Override PartName="/ppt/slides/slide34.xml" ContentType="application/vnd.openxmlformats-officedocument.presentationml.slide+xml"/>
  <Override PartName="/ppt/activeX/activeX146.xml" ContentType="application/vnd.ms-office.activeX+xml"/>
  <Override PartName="/ppt/activeX/activeX193.xml" ContentType="application/vnd.ms-office.activeX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activeX/activeX135.xml" ContentType="application/vnd.ms-office.activeX+xml"/>
  <Override PartName="/ppt/activeX/activeX182.xml" ContentType="application/vnd.ms-office.activeX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activeX/activeX113.xml" ContentType="application/vnd.ms-office.activeX+xml"/>
  <Override PartName="/ppt/activeX/activeX124.xml" ContentType="application/vnd.ms-office.activeX+xml"/>
  <Override PartName="/ppt/activeX/activeX160.xml" ContentType="application/vnd.ms-office.activeX+xml"/>
  <Override PartName="/ppt/activeX/activeX171.xml" ContentType="application/vnd.ms-office.activeX+xml"/>
  <Override PartName="/ppt/activeX/activeX98.xml" ContentType="application/vnd.ms-office.activeX+xml"/>
  <Override PartName="/ppt/activeX/activeX102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7" r:id="rId2"/>
    <p:sldId id="261" r:id="rId3"/>
    <p:sldId id="259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304" r:id="rId34"/>
    <p:sldId id="290" r:id="rId35"/>
    <p:sldId id="291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292" r:id="rId48"/>
    <p:sldId id="293" r:id="rId49"/>
    <p:sldId id="305" r:id="rId50"/>
    <p:sldId id="294" r:id="rId51"/>
    <p:sldId id="306" r:id="rId52"/>
    <p:sldId id="307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CC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00.xml.rels><?xml version="1.0" encoding="UTF-8" standalone="yes"?>
<Relationships xmlns="http://schemas.openxmlformats.org/package/2006/relationships"><Relationship Id="rId1" Type="http://schemas.microsoft.com/office/2006/relationships/activeXControlBinary" Target="activeX100.bin"/></Relationships>
</file>

<file path=ppt/activeX/_rels/activeX101.xml.rels><?xml version="1.0" encoding="UTF-8" standalone="yes"?>
<Relationships xmlns="http://schemas.openxmlformats.org/package/2006/relationships"><Relationship Id="rId1" Type="http://schemas.microsoft.com/office/2006/relationships/activeXControlBinary" Target="activeX101.bin"/></Relationships>
</file>

<file path=ppt/activeX/_rels/activeX102.xml.rels><?xml version="1.0" encoding="UTF-8" standalone="yes"?>
<Relationships xmlns="http://schemas.openxmlformats.org/package/2006/relationships"><Relationship Id="rId1" Type="http://schemas.microsoft.com/office/2006/relationships/activeXControlBinary" Target="activeX102.bin"/></Relationships>
</file>

<file path=ppt/activeX/_rels/activeX103.xml.rels><?xml version="1.0" encoding="UTF-8" standalone="yes"?>
<Relationships xmlns="http://schemas.openxmlformats.org/package/2006/relationships"><Relationship Id="rId1" Type="http://schemas.microsoft.com/office/2006/relationships/activeXControlBinary" Target="activeX103.bin"/></Relationships>
</file>

<file path=ppt/activeX/_rels/activeX104.xml.rels><?xml version="1.0" encoding="UTF-8" standalone="yes"?>
<Relationships xmlns="http://schemas.openxmlformats.org/package/2006/relationships"><Relationship Id="rId1" Type="http://schemas.microsoft.com/office/2006/relationships/activeXControlBinary" Target="activeX104.bin"/></Relationships>
</file>

<file path=ppt/activeX/_rels/activeX105.xml.rels><?xml version="1.0" encoding="UTF-8" standalone="yes"?>
<Relationships xmlns="http://schemas.openxmlformats.org/package/2006/relationships"><Relationship Id="rId1" Type="http://schemas.microsoft.com/office/2006/relationships/activeXControlBinary" Target="activeX105.bin"/></Relationships>
</file>

<file path=ppt/activeX/_rels/activeX106.xml.rels><?xml version="1.0" encoding="UTF-8" standalone="yes"?>
<Relationships xmlns="http://schemas.openxmlformats.org/package/2006/relationships"><Relationship Id="rId1" Type="http://schemas.microsoft.com/office/2006/relationships/activeXControlBinary" Target="activeX106.bin"/></Relationships>
</file>

<file path=ppt/activeX/_rels/activeX107.xml.rels><?xml version="1.0" encoding="UTF-8" standalone="yes"?>
<Relationships xmlns="http://schemas.openxmlformats.org/package/2006/relationships"><Relationship Id="rId1" Type="http://schemas.microsoft.com/office/2006/relationships/activeXControlBinary" Target="activeX107.bin"/></Relationships>
</file>

<file path=ppt/activeX/_rels/activeX108.xml.rels><?xml version="1.0" encoding="UTF-8" standalone="yes"?>
<Relationships xmlns="http://schemas.openxmlformats.org/package/2006/relationships"><Relationship Id="rId1" Type="http://schemas.microsoft.com/office/2006/relationships/activeXControlBinary" Target="activeX108.bin"/></Relationships>
</file>

<file path=ppt/activeX/_rels/activeX109.xml.rels><?xml version="1.0" encoding="UTF-8" standalone="yes"?>
<Relationships xmlns="http://schemas.openxmlformats.org/package/2006/relationships"><Relationship Id="rId1" Type="http://schemas.microsoft.com/office/2006/relationships/activeXControlBinary" Target="activeX109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10.xml.rels><?xml version="1.0" encoding="UTF-8" standalone="yes"?>
<Relationships xmlns="http://schemas.openxmlformats.org/package/2006/relationships"><Relationship Id="rId1" Type="http://schemas.microsoft.com/office/2006/relationships/activeXControlBinary" Target="activeX110.bin"/></Relationships>
</file>

<file path=ppt/activeX/_rels/activeX111.xml.rels><?xml version="1.0" encoding="UTF-8" standalone="yes"?>
<Relationships xmlns="http://schemas.openxmlformats.org/package/2006/relationships"><Relationship Id="rId1" Type="http://schemas.microsoft.com/office/2006/relationships/activeXControlBinary" Target="activeX111.bin"/></Relationships>
</file>

<file path=ppt/activeX/_rels/activeX112.xml.rels><?xml version="1.0" encoding="UTF-8" standalone="yes"?>
<Relationships xmlns="http://schemas.openxmlformats.org/package/2006/relationships"><Relationship Id="rId1" Type="http://schemas.microsoft.com/office/2006/relationships/activeXControlBinary" Target="activeX112.bin"/></Relationships>
</file>

<file path=ppt/activeX/_rels/activeX113.xml.rels><?xml version="1.0" encoding="UTF-8" standalone="yes"?>
<Relationships xmlns="http://schemas.openxmlformats.org/package/2006/relationships"><Relationship Id="rId1" Type="http://schemas.microsoft.com/office/2006/relationships/activeXControlBinary" Target="activeX113.bin"/></Relationships>
</file>

<file path=ppt/activeX/_rels/activeX114.xml.rels><?xml version="1.0" encoding="UTF-8" standalone="yes"?>
<Relationships xmlns="http://schemas.openxmlformats.org/package/2006/relationships"><Relationship Id="rId1" Type="http://schemas.microsoft.com/office/2006/relationships/activeXControlBinary" Target="activeX114.bin"/></Relationships>
</file>

<file path=ppt/activeX/_rels/activeX115.xml.rels><?xml version="1.0" encoding="UTF-8" standalone="yes"?>
<Relationships xmlns="http://schemas.openxmlformats.org/package/2006/relationships"><Relationship Id="rId1" Type="http://schemas.microsoft.com/office/2006/relationships/activeXControlBinary" Target="activeX115.bin"/></Relationships>
</file>

<file path=ppt/activeX/_rels/activeX116.xml.rels><?xml version="1.0" encoding="UTF-8" standalone="yes"?>
<Relationships xmlns="http://schemas.openxmlformats.org/package/2006/relationships"><Relationship Id="rId1" Type="http://schemas.microsoft.com/office/2006/relationships/activeXControlBinary" Target="activeX116.bin"/></Relationships>
</file>

<file path=ppt/activeX/_rels/activeX117.xml.rels><?xml version="1.0" encoding="UTF-8" standalone="yes"?>
<Relationships xmlns="http://schemas.openxmlformats.org/package/2006/relationships"><Relationship Id="rId1" Type="http://schemas.microsoft.com/office/2006/relationships/activeXControlBinary" Target="activeX117.bin"/></Relationships>
</file>

<file path=ppt/activeX/_rels/activeX118.xml.rels><?xml version="1.0" encoding="UTF-8" standalone="yes"?>
<Relationships xmlns="http://schemas.openxmlformats.org/package/2006/relationships"><Relationship Id="rId1" Type="http://schemas.microsoft.com/office/2006/relationships/activeXControlBinary" Target="activeX118.bin"/></Relationships>
</file>

<file path=ppt/activeX/_rels/activeX119.xml.rels><?xml version="1.0" encoding="UTF-8" standalone="yes"?>
<Relationships xmlns="http://schemas.openxmlformats.org/package/2006/relationships"><Relationship Id="rId1" Type="http://schemas.microsoft.com/office/2006/relationships/activeXControlBinary" Target="activeX119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20.xml.rels><?xml version="1.0" encoding="UTF-8" standalone="yes"?>
<Relationships xmlns="http://schemas.openxmlformats.org/package/2006/relationships"><Relationship Id="rId1" Type="http://schemas.microsoft.com/office/2006/relationships/activeXControlBinary" Target="activeX120.bin"/></Relationships>
</file>

<file path=ppt/activeX/_rels/activeX121.xml.rels><?xml version="1.0" encoding="UTF-8" standalone="yes"?>
<Relationships xmlns="http://schemas.openxmlformats.org/package/2006/relationships"><Relationship Id="rId1" Type="http://schemas.microsoft.com/office/2006/relationships/activeXControlBinary" Target="activeX121.bin"/></Relationships>
</file>

<file path=ppt/activeX/_rels/activeX122.xml.rels><?xml version="1.0" encoding="UTF-8" standalone="yes"?>
<Relationships xmlns="http://schemas.openxmlformats.org/package/2006/relationships"><Relationship Id="rId1" Type="http://schemas.microsoft.com/office/2006/relationships/activeXControlBinary" Target="activeX122.bin"/></Relationships>
</file>

<file path=ppt/activeX/_rels/activeX123.xml.rels><?xml version="1.0" encoding="UTF-8" standalone="yes"?>
<Relationships xmlns="http://schemas.openxmlformats.org/package/2006/relationships"><Relationship Id="rId1" Type="http://schemas.microsoft.com/office/2006/relationships/activeXControlBinary" Target="activeX123.bin"/></Relationships>
</file>

<file path=ppt/activeX/_rels/activeX124.xml.rels><?xml version="1.0" encoding="UTF-8" standalone="yes"?>
<Relationships xmlns="http://schemas.openxmlformats.org/package/2006/relationships"><Relationship Id="rId1" Type="http://schemas.microsoft.com/office/2006/relationships/activeXControlBinary" Target="activeX124.bin"/></Relationships>
</file>

<file path=ppt/activeX/_rels/activeX125.xml.rels><?xml version="1.0" encoding="UTF-8" standalone="yes"?>
<Relationships xmlns="http://schemas.openxmlformats.org/package/2006/relationships"><Relationship Id="rId1" Type="http://schemas.microsoft.com/office/2006/relationships/activeXControlBinary" Target="activeX125.bin"/></Relationships>
</file>

<file path=ppt/activeX/_rels/activeX126.xml.rels><?xml version="1.0" encoding="UTF-8" standalone="yes"?>
<Relationships xmlns="http://schemas.openxmlformats.org/package/2006/relationships"><Relationship Id="rId1" Type="http://schemas.microsoft.com/office/2006/relationships/activeXControlBinary" Target="activeX126.bin"/></Relationships>
</file>

<file path=ppt/activeX/_rels/activeX127.xml.rels><?xml version="1.0" encoding="UTF-8" standalone="yes"?>
<Relationships xmlns="http://schemas.openxmlformats.org/package/2006/relationships"><Relationship Id="rId1" Type="http://schemas.microsoft.com/office/2006/relationships/activeXControlBinary" Target="activeX127.bin"/></Relationships>
</file>

<file path=ppt/activeX/_rels/activeX128.xml.rels><?xml version="1.0" encoding="UTF-8" standalone="yes"?>
<Relationships xmlns="http://schemas.openxmlformats.org/package/2006/relationships"><Relationship Id="rId1" Type="http://schemas.microsoft.com/office/2006/relationships/activeXControlBinary" Target="activeX128.bin"/></Relationships>
</file>

<file path=ppt/activeX/_rels/activeX129.xml.rels><?xml version="1.0" encoding="UTF-8" standalone="yes"?>
<Relationships xmlns="http://schemas.openxmlformats.org/package/2006/relationships"><Relationship Id="rId1" Type="http://schemas.microsoft.com/office/2006/relationships/activeXControlBinary" Target="activeX129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30.xml.rels><?xml version="1.0" encoding="UTF-8" standalone="yes"?>
<Relationships xmlns="http://schemas.openxmlformats.org/package/2006/relationships"><Relationship Id="rId1" Type="http://schemas.microsoft.com/office/2006/relationships/activeXControlBinary" Target="activeX130.bin"/></Relationships>
</file>

<file path=ppt/activeX/_rels/activeX131.xml.rels><?xml version="1.0" encoding="UTF-8" standalone="yes"?>
<Relationships xmlns="http://schemas.openxmlformats.org/package/2006/relationships"><Relationship Id="rId1" Type="http://schemas.microsoft.com/office/2006/relationships/activeXControlBinary" Target="activeX131.bin"/></Relationships>
</file>

<file path=ppt/activeX/_rels/activeX132.xml.rels><?xml version="1.0" encoding="UTF-8" standalone="yes"?>
<Relationships xmlns="http://schemas.openxmlformats.org/package/2006/relationships"><Relationship Id="rId1" Type="http://schemas.microsoft.com/office/2006/relationships/activeXControlBinary" Target="activeX132.bin"/></Relationships>
</file>

<file path=ppt/activeX/_rels/activeX133.xml.rels><?xml version="1.0" encoding="UTF-8" standalone="yes"?>
<Relationships xmlns="http://schemas.openxmlformats.org/package/2006/relationships"><Relationship Id="rId1" Type="http://schemas.microsoft.com/office/2006/relationships/activeXControlBinary" Target="activeX133.bin"/></Relationships>
</file>

<file path=ppt/activeX/_rels/activeX134.xml.rels><?xml version="1.0" encoding="UTF-8" standalone="yes"?>
<Relationships xmlns="http://schemas.openxmlformats.org/package/2006/relationships"><Relationship Id="rId1" Type="http://schemas.microsoft.com/office/2006/relationships/activeXControlBinary" Target="activeX134.bin"/></Relationships>
</file>

<file path=ppt/activeX/_rels/activeX135.xml.rels><?xml version="1.0" encoding="UTF-8" standalone="yes"?>
<Relationships xmlns="http://schemas.openxmlformats.org/package/2006/relationships"><Relationship Id="rId1" Type="http://schemas.microsoft.com/office/2006/relationships/activeXControlBinary" Target="activeX135.bin"/></Relationships>
</file>

<file path=ppt/activeX/_rels/activeX136.xml.rels><?xml version="1.0" encoding="UTF-8" standalone="yes"?>
<Relationships xmlns="http://schemas.openxmlformats.org/package/2006/relationships"><Relationship Id="rId1" Type="http://schemas.microsoft.com/office/2006/relationships/activeXControlBinary" Target="activeX136.bin"/></Relationships>
</file>

<file path=ppt/activeX/_rels/activeX137.xml.rels><?xml version="1.0" encoding="UTF-8" standalone="yes"?>
<Relationships xmlns="http://schemas.openxmlformats.org/package/2006/relationships"><Relationship Id="rId1" Type="http://schemas.microsoft.com/office/2006/relationships/activeXControlBinary" Target="activeX137.bin"/></Relationships>
</file>

<file path=ppt/activeX/_rels/activeX138.xml.rels><?xml version="1.0" encoding="UTF-8" standalone="yes"?>
<Relationships xmlns="http://schemas.openxmlformats.org/package/2006/relationships"><Relationship Id="rId1" Type="http://schemas.microsoft.com/office/2006/relationships/activeXControlBinary" Target="activeX138.bin"/></Relationships>
</file>

<file path=ppt/activeX/_rels/activeX139.xml.rels><?xml version="1.0" encoding="UTF-8" standalone="yes"?>
<Relationships xmlns="http://schemas.openxmlformats.org/package/2006/relationships"><Relationship Id="rId1" Type="http://schemas.microsoft.com/office/2006/relationships/activeXControlBinary" Target="activeX139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40.xml.rels><?xml version="1.0" encoding="UTF-8" standalone="yes"?>
<Relationships xmlns="http://schemas.openxmlformats.org/package/2006/relationships"><Relationship Id="rId1" Type="http://schemas.microsoft.com/office/2006/relationships/activeXControlBinary" Target="activeX140.bin"/></Relationships>
</file>

<file path=ppt/activeX/_rels/activeX141.xml.rels><?xml version="1.0" encoding="UTF-8" standalone="yes"?>
<Relationships xmlns="http://schemas.openxmlformats.org/package/2006/relationships"><Relationship Id="rId1" Type="http://schemas.microsoft.com/office/2006/relationships/activeXControlBinary" Target="activeX141.bin"/></Relationships>
</file>

<file path=ppt/activeX/_rels/activeX142.xml.rels><?xml version="1.0" encoding="UTF-8" standalone="yes"?>
<Relationships xmlns="http://schemas.openxmlformats.org/package/2006/relationships"><Relationship Id="rId1" Type="http://schemas.microsoft.com/office/2006/relationships/activeXControlBinary" Target="activeX142.bin"/></Relationships>
</file>

<file path=ppt/activeX/_rels/activeX143.xml.rels><?xml version="1.0" encoding="UTF-8" standalone="yes"?>
<Relationships xmlns="http://schemas.openxmlformats.org/package/2006/relationships"><Relationship Id="rId1" Type="http://schemas.microsoft.com/office/2006/relationships/activeXControlBinary" Target="activeX143.bin"/></Relationships>
</file>

<file path=ppt/activeX/_rels/activeX144.xml.rels><?xml version="1.0" encoding="UTF-8" standalone="yes"?>
<Relationships xmlns="http://schemas.openxmlformats.org/package/2006/relationships"><Relationship Id="rId1" Type="http://schemas.microsoft.com/office/2006/relationships/activeXControlBinary" Target="activeX144.bin"/></Relationships>
</file>

<file path=ppt/activeX/_rels/activeX145.xml.rels><?xml version="1.0" encoding="UTF-8" standalone="yes"?>
<Relationships xmlns="http://schemas.openxmlformats.org/package/2006/relationships"><Relationship Id="rId1" Type="http://schemas.microsoft.com/office/2006/relationships/activeXControlBinary" Target="activeX145.bin"/></Relationships>
</file>

<file path=ppt/activeX/_rels/activeX146.xml.rels><?xml version="1.0" encoding="UTF-8" standalone="yes"?>
<Relationships xmlns="http://schemas.openxmlformats.org/package/2006/relationships"><Relationship Id="rId1" Type="http://schemas.microsoft.com/office/2006/relationships/activeXControlBinary" Target="activeX146.bin"/></Relationships>
</file>

<file path=ppt/activeX/_rels/activeX147.xml.rels><?xml version="1.0" encoding="UTF-8" standalone="yes"?>
<Relationships xmlns="http://schemas.openxmlformats.org/package/2006/relationships"><Relationship Id="rId1" Type="http://schemas.microsoft.com/office/2006/relationships/activeXControlBinary" Target="activeX147.bin"/></Relationships>
</file>

<file path=ppt/activeX/_rels/activeX148.xml.rels><?xml version="1.0" encoding="UTF-8" standalone="yes"?>
<Relationships xmlns="http://schemas.openxmlformats.org/package/2006/relationships"><Relationship Id="rId1" Type="http://schemas.microsoft.com/office/2006/relationships/activeXControlBinary" Target="activeX148.bin"/></Relationships>
</file>

<file path=ppt/activeX/_rels/activeX149.xml.rels><?xml version="1.0" encoding="UTF-8" standalone="yes"?>
<Relationships xmlns="http://schemas.openxmlformats.org/package/2006/relationships"><Relationship Id="rId1" Type="http://schemas.microsoft.com/office/2006/relationships/activeXControlBinary" Target="activeX149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50.xml.rels><?xml version="1.0" encoding="UTF-8" standalone="yes"?>
<Relationships xmlns="http://schemas.openxmlformats.org/package/2006/relationships"><Relationship Id="rId1" Type="http://schemas.microsoft.com/office/2006/relationships/activeXControlBinary" Target="activeX150.bin"/></Relationships>
</file>

<file path=ppt/activeX/_rels/activeX151.xml.rels><?xml version="1.0" encoding="UTF-8" standalone="yes"?>
<Relationships xmlns="http://schemas.openxmlformats.org/package/2006/relationships"><Relationship Id="rId1" Type="http://schemas.microsoft.com/office/2006/relationships/activeXControlBinary" Target="activeX151.bin"/></Relationships>
</file>

<file path=ppt/activeX/_rels/activeX152.xml.rels><?xml version="1.0" encoding="UTF-8" standalone="yes"?>
<Relationships xmlns="http://schemas.openxmlformats.org/package/2006/relationships"><Relationship Id="rId1" Type="http://schemas.microsoft.com/office/2006/relationships/activeXControlBinary" Target="activeX152.bin"/></Relationships>
</file>

<file path=ppt/activeX/_rels/activeX153.xml.rels><?xml version="1.0" encoding="UTF-8" standalone="yes"?>
<Relationships xmlns="http://schemas.openxmlformats.org/package/2006/relationships"><Relationship Id="rId1" Type="http://schemas.microsoft.com/office/2006/relationships/activeXControlBinary" Target="activeX153.bin"/></Relationships>
</file>

<file path=ppt/activeX/_rels/activeX154.xml.rels><?xml version="1.0" encoding="UTF-8" standalone="yes"?>
<Relationships xmlns="http://schemas.openxmlformats.org/package/2006/relationships"><Relationship Id="rId1" Type="http://schemas.microsoft.com/office/2006/relationships/activeXControlBinary" Target="activeX154.bin"/></Relationships>
</file>

<file path=ppt/activeX/_rels/activeX155.xml.rels><?xml version="1.0" encoding="UTF-8" standalone="yes"?>
<Relationships xmlns="http://schemas.openxmlformats.org/package/2006/relationships"><Relationship Id="rId1" Type="http://schemas.microsoft.com/office/2006/relationships/activeXControlBinary" Target="activeX155.bin"/></Relationships>
</file>

<file path=ppt/activeX/_rels/activeX156.xml.rels><?xml version="1.0" encoding="UTF-8" standalone="yes"?>
<Relationships xmlns="http://schemas.openxmlformats.org/package/2006/relationships"><Relationship Id="rId1" Type="http://schemas.microsoft.com/office/2006/relationships/activeXControlBinary" Target="activeX156.bin"/></Relationships>
</file>

<file path=ppt/activeX/_rels/activeX157.xml.rels><?xml version="1.0" encoding="UTF-8" standalone="yes"?>
<Relationships xmlns="http://schemas.openxmlformats.org/package/2006/relationships"><Relationship Id="rId1" Type="http://schemas.microsoft.com/office/2006/relationships/activeXControlBinary" Target="activeX157.bin"/></Relationships>
</file>

<file path=ppt/activeX/_rels/activeX158.xml.rels><?xml version="1.0" encoding="UTF-8" standalone="yes"?>
<Relationships xmlns="http://schemas.openxmlformats.org/package/2006/relationships"><Relationship Id="rId1" Type="http://schemas.microsoft.com/office/2006/relationships/activeXControlBinary" Target="activeX158.bin"/></Relationships>
</file>

<file path=ppt/activeX/_rels/activeX159.xml.rels><?xml version="1.0" encoding="UTF-8" standalone="yes"?>
<Relationships xmlns="http://schemas.openxmlformats.org/package/2006/relationships"><Relationship Id="rId1" Type="http://schemas.microsoft.com/office/2006/relationships/activeXControlBinary" Target="activeX159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60.xml.rels><?xml version="1.0" encoding="UTF-8" standalone="yes"?>
<Relationships xmlns="http://schemas.openxmlformats.org/package/2006/relationships"><Relationship Id="rId1" Type="http://schemas.microsoft.com/office/2006/relationships/activeXControlBinary" Target="activeX160.bin"/></Relationships>
</file>

<file path=ppt/activeX/_rels/activeX161.xml.rels><?xml version="1.0" encoding="UTF-8" standalone="yes"?>
<Relationships xmlns="http://schemas.openxmlformats.org/package/2006/relationships"><Relationship Id="rId1" Type="http://schemas.microsoft.com/office/2006/relationships/activeXControlBinary" Target="activeX161.bin"/></Relationships>
</file>

<file path=ppt/activeX/_rels/activeX162.xml.rels><?xml version="1.0" encoding="UTF-8" standalone="yes"?>
<Relationships xmlns="http://schemas.openxmlformats.org/package/2006/relationships"><Relationship Id="rId1" Type="http://schemas.microsoft.com/office/2006/relationships/activeXControlBinary" Target="activeX162.bin"/></Relationships>
</file>

<file path=ppt/activeX/_rels/activeX163.xml.rels><?xml version="1.0" encoding="UTF-8" standalone="yes"?>
<Relationships xmlns="http://schemas.openxmlformats.org/package/2006/relationships"><Relationship Id="rId1" Type="http://schemas.microsoft.com/office/2006/relationships/activeXControlBinary" Target="activeX163.bin"/></Relationships>
</file>

<file path=ppt/activeX/_rels/activeX164.xml.rels><?xml version="1.0" encoding="UTF-8" standalone="yes"?>
<Relationships xmlns="http://schemas.openxmlformats.org/package/2006/relationships"><Relationship Id="rId1" Type="http://schemas.microsoft.com/office/2006/relationships/activeXControlBinary" Target="activeX164.bin"/></Relationships>
</file>

<file path=ppt/activeX/_rels/activeX165.xml.rels><?xml version="1.0" encoding="UTF-8" standalone="yes"?>
<Relationships xmlns="http://schemas.openxmlformats.org/package/2006/relationships"><Relationship Id="rId1" Type="http://schemas.microsoft.com/office/2006/relationships/activeXControlBinary" Target="activeX165.bin"/></Relationships>
</file>

<file path=ppt/activeX/_rels/activeX166.xml.rels><?xml version="1.0" encoding="UTF-8" standalone="yes"?>
<Relationships xmlns="http://schemas.openxmlformats.org/package/2006/relationships"><Relationship Id="rId1" Type="http://schemas.microsoft.com/office/2006/relationships/activeXControlBinary" Target="activeX166.bin"/></Relationships>
</file>

<file path=ppt/activeX/_rels/activeX167.xml.rels><?xml version="1.0" encoding="UTF-8" standalone="yes"?>
<Relationships xmlns="http://schemas.openxmlformats.org/package/2006/relationships"><Relationship Id="rId1" Type="http://schemas.microsoft.com/office/2006/relationships/activeXControlBinary" Target="activeX167.bin"/></Relationships>
</file>

<file path=ppt/activeX/_rels/activeX168.xml.rels><?xml version="1.0" encoding="UTF-8" standalone="yes"?>
<Relationships xmlns="http://schemas.openxmlformats.org/package/2006/relationships"><Relationship Id="rId1" Type="http://schemas.microsoft.com/office/2006/relationships/activeXControlBinary" Target="activeX168.bin"/></Relationships>
</file>

<file path=ppt/activeX/_rels/activeX169.xml.rels><?xml version="1.0" encoding="UTF-8" standalone="yes"?>
<Relationships xmlns="http://schemas.openxmlformats.org/package/2006/relationships"><Relationship Id="rId1" Type="http://schemas.microsoft.com/office/2006/relationships/activeXControlBinary" Target="activeX169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70.xml.rels><?xml version="1.0" encoding="UTF-8" standalone="yes"?>
<Relationships xmlns="http://schemas.openxmlformats.org/package/2006/relationships"><Relationship Id="rId1" Type="http://schemas.microsoft.com/office/2006/relationships/activeXControlBinary" Target="activeX170.bin"/></Relationships>
</file>

<file path=ppt/activeX/_rels/activeX171.xml.rels><?xml version="1.0" encoding="UTF-8" standalone="yes"?>
<Relationships xmlns="http://schemas.openxmlformats.org/package/2006/relationships"><Relationship Id="rId1" Type="http://schemas.microsoft.com/office/2006/relationships/activeXControlBinary" Target="activeX171.bin"/></Relationships>
</file>

<file path=ppt/activeX/_rels/activeX172.xml.rels><?xml version="1.0" encoding="UTF-8" standalone="yes"?>
<Relationships xmlns="http://schemas.openxmlformats.org/package/2006/relationships"><Relationship Id="rId1" Type="http://schemas.microsoft.com/office/2006/relationships/activeXControlBinary" Target="activeX172.bin"/></Relationships>
</file>

<file path=ppt/activeX/_rels/activeX173.xml.rels><?xml version="1.0" encoding="UTF-8" standalone="yes"?>
<Relationships xmlns="http://schemas.openxmlformats.org/package/2006/relationships"><Relationship Id="rId1" Type="http://schemas.microsoft.com/office/2006/relationships/activeXControlBinary" Target="activeX173.bin"/></Relationships>
</file>

<file path=ppt/activeX/_rels/activeX174.xml.rels><?xml version="1.0" encoding="UTF-8" standalone="yes"?>
<Relationships xmlns="http://schemas.openxmlformats.org/package/2006/relationships"><Relationship Id="rId1" Type="http://schemas.microsoft.com/office/2006/relationships/activeXControlBinary" Target="activeX174.bin"/></Relationships>
</file>

<file path=ppt/activeX/_rels/activeX175.xml.rels><?xml version="1.0" encoding="UTF-8" standalone="yes"?>
<Relationships xmlns="http://schemas.openxmlformats.org/package/2006/relationships"><Relationship Id="rId1" Type="http://schemas.microsoft.com/office/2006/relationships/activeXControlBinary" Target="activeX175.bin"/></Relationships>
</file>

<file path=ppt/activeX/_rels/activeX176.xml.rels><?xml version="1.0" encoding="UTF-8" standalone="yes"?>
<Relationships xmlns="http://schemas.openxmlformats.org/package/2006/relationships"><Relationship Id="rId1" Type="http://schemas.microsoft.com/office/2006/relationships/activeXControlBinary" Target="activeX176.bin"/></Relationships>
</file>

<file path=ppt/activeX/_rels/activeX177.xml.rels><?xml version="1.0" encoding="UTF-8" standalone="yes"?>
<Relationships xmlns="http://schemas.openxmlformats.org/package/2006/relationships"><Relationship Id="rId1" Type="http://schemas.microsoft.com/office/2006/relationships/activeXControlBinary" Target="activeX177.bin"/></Relationships>
</file>

<file path=ppt/activeX/_rels/activeX178.xml.rels><?xml version="1.0" encoding="UTF-8" standalone="yes"?>
<Relationships xmlns="http://schemas.openxmlformats.org/package/2006/relationships"><Relationship Id="rId1" Type="http://schemas.microsoft.com/office/2006/relationships/activeXControlBinary" Target="activeX178.bin"/></Relationships>
</file>

<file path=ppt/activeX/_rels/activeX179.xml.rels><?xml version="1.0" encoding="UTF-8" standalone="yes"?>
<Relationships xmlns="http://schemas.openxmlformats.org/package/2006/relationships"><Relationship Id="rId1" Type="http://schemas.microsoft.com/office/2006/relationships/activeXControlBinary" Target="activeX179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80.xml.rels><?xml version="1.0" encoding="UTF-8" standalone="yes"?>
<Relationships xmlns="http://schemas.openxmlformats.org/package/2006/relationships"><Relationship Id="rId1" Type="http://schemas.microsoft.com/office/2006/relationships/activeXControlBinary" Target="activeX180.bin"/></Relationships>
</file>

<file path=ppt/activeX/_rels/activeX181.xml.rels><?xml version="1.0" encoding="UTF-8" standalone="yes"?>
<Relationships xmlns="http://schemas.openxmlformats.org/package/2006/relationships"><Relationship Id="rId1" Type="http://schemas.microsoft.com/office/2006/relationships/activeXControlBinary" Target="activeX181.bin"/></Relationships>
</file>

<file path=ppt/activeX/_rels/activeX182.xml.rels><?xml version="1.0" encoding="UTF-8" standalone="yes"?>
<Relationships xmlns="http://schemas.openxmlformats.org/package/2006/relationships"><Relationship Id="rId1" Type="http://schemas.microsoft.com/office/2006/relationships/activeXControlBinary" Target="activeX182.bin"/></Relationships>
</file>

<file path=ppt/activeX/_rels/activeX183.xml.rels><?xml version="1.0" encoding="UTF-8" standalone="yes"?>
<Relationships xmlns="http://schemas.openxmlformats.org/package/2006/relationships"><Relationship Id="rId1" Type="http://schemas.microsoft.com/office/2006/relationships/activeXControlBinary" Target="activeX183.bin"/></Relationships>
</file>

<file path=ppt/activeX/_rels/activeX184.xml.rels><?xml version="1.0" encoding="UTF-8" standalone="yes"?>
<Relationships xmlns="http://schemas.openxmlformats.org/package/2006/relationships"><Relationship Id="rId1" Type="http://schemas.microsoft.com/office/2006/relationships/activeXControlBinary" Target="activeX184.bin"/></Relationships>
</file>

<file path=ppt/activeX/_rels/activeX185.xml.rels><?xml version="1.0" encoding="UTF-8" standalone="yes"?>
<Relationships xmlns="http://schemas.openxmlformats.org/package/2006/relationships"><Relationship Id="rId1" Type="http://schemas.microsoft.com/office/2006/relationships/activeXControlBinary" Target="activeX185.bin"/></Relationships>
</file>

<file path=ppt/activeX/_rels/activeX186.xml.rels><?xml version="1.0" encoding="UTF-8" standalone="yes"?>
<Relationships xmlns="http://schemas.openxmlformats.org/package/2006/relationships"><Relationship Id="rId1" Type="http://schemas.microsoft.com/office/2006/relationships/activeXControlBinary" Target="activeX186.bin"/></Relationships>
</file>

<file path=ppt/activeX/_rels/activeX187.xml.rels><?xml version="1.0" encoding="UTF-8" standalone="yes"?>
<Relationships xmlns="http://schemas.openxmlformats.org/package/2006/relationships"><Relationship Id="rId1" Type="http://schemas.microsoft.com/office/2006/relationships/activeXControlBinary" Target="activeX187.bin"/></Relationships>
</file>

<file path=ppt/activeX/_rels/activeX188.xml.rels><?xml version="1.0" encoding="UTF-8" standalone="yes"?>
<Relationships xmlns="http://schemas.openxmlformats.org/package/2006/relationships"><Relationship Id="rId1" Type="http://schemas.microsoft.com/office/2006/relationships/activeXControlBinary" Target="activeX188.bin"/></Relationships>
</file>

<file path=ppt/activeX/_rels/activeX189.xml.rels><?xml version="1.0" encoding="UTF-8" standalone="yes"?>
<Relationships xmlns="http://schemas.openxmlformats.org/package/2006/relationships"><Relationship Id="rId1" Type="http://schemas.microsoft.com/office/2006/relationships/activeXControlBinary" Target="activeX189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190.xml.rels><?xml version="1.0" encoding="UTF-8" standalone="yes"?>
<Relationships xmlns="http://schemas.openxmlformats.org/package/2006/relationships"><Relationship Id="rId1" Type="http://schemas.microsoft.com/office/2006/relationships/activeXControlBinary" Target="activeX190.bin"/></Relationships>
</file>

<file path=ppt/activeX/_rels/activeX191.xml.rels><?xml version="1.0" encoding="UTF-8" standalone="yes"?>
<Relationships xmlns="http://schemas.openxmlformats.org/package/2006/relationships"><Relationship Id="rId1" Type="http://schemas.microsoft.com/office/2006/relationships/activeXControlBinary" Target="activeX191.bin"/></Relationships>
</file>

<file path=ppt/activeX/_rels/activeX192.xml.rels><?xml version="1.0" encoding="UTF-8" standalone="yes"?>
<Relationships xmlns="http://schemas.openxmlformats.org/package/2006/relationships"><Relationship Id="rId1" Type="http://schemas.microsoft.com/office/2006/relationships/activeXControlBinary" Target="activeX192.bin"/></Relationships>
</file>

<file path=ppt/activeX/_rels/activeX193.xml.rels><?xml version="1.0" encoding="UTF-8" standalone="yes"?>
<Relationships xmlns="http://schemas.openxmlformats.org/package/2006/relationships"><Relationship Id="rId1" Type="http://schemas.microsoft.com/office/2006/relationships/activeXControlBinary" Target="activeX193.bin"/></Relationships>
</file>

<file path=ppt/activeX/_rels/activeX194.xml.rels><?xml version="1.0" encoding="UTF-8" standalone="yes"?>
<Relationships xmlns="http://schemas.openxmlformats.org/package/2006/relationships"><Relationship Id="rId1" Type="http://schemas.microsoft.com/office/2006/relationships/activeXControlBinary" Target="activeX194.bin"/></Relationships>
</file>

<file path=ppt/activeX/_rels/activeX195.xml.rels><?xml version="1.0" encoding="UTF-8" standalone="yes"?>
<Relationships xmlns="http://schemas.openxmlformats.org/package/2006/relationships"><Relationship Id="rId1" Type="http://schemas.microsoft.com/office/2006/relationships/activeXControlBinary" Target="activeX195.bin"/></Relationships>
</file>

<file path=ppt/activeX/_rels/activeX196.xml.rels><?xml version="1.0" encoding="UTF-8" standalone="yes"?>
<Relationships xmlns="http://schemas.openxmlformats.org/package/2006/relationships"><Relationship Id="rId1" Type="http://schemas.microsoft.com/office/2006/relationships/activeXControlBinary" Target="activeX196.bin"/></Relationships>
</file>

<file path=ppt/activeX/_rels/activeX197.xml.rels><?xml version="1.0" encoding="UTF-8" standalone="yes"?>
<Relationships xmlns="http://schemas.openxmlformats.org/package/2006/relationships"><Relationship Id="rId1" Type="http://schemas.microsoft.com/office/2006/relationships/activeXControlBinary" Target="activeX197.bin"/></Relationships>
</file>

<file path=ppt/activeX/_rels/activeX198.xml.rels><?xml version="1.0" encoding="UTF-8" standalone="yes"?>
<Relationships xmlns="http://schemas.openxmlformats.org/package/2006/relationships"><Relationship Id="rId1" Type="http://schemas.microsoft.com/office/2006/relationships/activeXControlBinary" Target="activeX198.bin"/></Relationships>
</file>

<file path=ppt/activeX/_rels/activeX199.xml.rels><?xml version="1.0" encoding="UTF-8" standalone="yes"?>
<Relationships xmlns="http://schemas.openxmlformats.org/package/2006/relationships"><Relationship Id="rId1" Type="http://schemas.microsoft.com/office/2006/relationships/activeXControlBinary" Target="activeX19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200.xml.rels><?xml version="1.0" encoding="UTF-8" standalone="yes"?>
<Relationships xmlns="http://schemas.openxmlformats.org/package/2006/relationships"><Relationship Id="rId1" Type="http://schemas.microsoft.com/office/2006/relationships/activeXControlBinary" Target="activeX200.bin"/></Relationships>
</file>

<file path=ppt/activeX/_rels/activeX201.xml.rels><?xml version="1.0" encoding="UTF-8" standalone="yes"?>
<Relationships xmlns="http://schemas.openxmlformats.org/package/2006/relationships"><Relationship Id="rId1" Type="http://schemas.microsoft.com/office/2006/relationships/activeXControlBinary" Target="activeX201.bin"/></Relationships>
</file>

<file path=ppt/activeX/_rels/activeX202.xml.rels><?xml version="1.0" encoding="UTF-8" standalone="yes"?>
<Relationships xmlns="http://schemas.openxmlformats.org/package/2006/relationships"><Relationship Id="rId1" Type="http://schemas.microsoft.com/office/2006/relationships/activeXControlBinary" Target="activeX202.bin"/></Relationships>
</file>

<file path=ppt/activeX/_rels/activeX203.xml.rels><?xml version="1.0" encoding="UTF-8" standalone="yes"?>
<Relationships xmlns="http://schemas.openxmlformats.org/package/2006/relationships"><Relationship Id="rId1" Type="http://schemas.microsoft.com/office/2006/relationships/activeXControlBinary" Target="activeX203.bin"/></Relationships>
</file>

<file path=ppt/activeX/_rels/activeX204.xml.rels><?xml version="1.0" encoding="UTF-8" standalone="yes"?>
<Relationships xmlns="http://schemas.openxmlformats.org/package/2006/relationships"><Relationship Id="rId1" Type="http://schemas.microsoft.com/office/2006/relationships/activeXControlBinary" Target="activeX204.bin"/></Relationships>
</file>

<file path=ppt/activeX/_rels/activeX205.xml.rels><?xml version="1.0" encoding="UTF-8" standalone="yes"?>
<Relationships xmlns="http://schemas.openxmlformats.org/package/2006/relationships"><Relationship Id="rId1" Type="http://schemas.microsoft.com/office/2006/relationships/activeXControlBinary" Target="activeX205.bin"/></Relationships>
</file>

<file path=ppt/activeX/_rels/activeX206.xml.rels><?xml version="1.0" encoding="UTF-8" standalone="yes"?>
<Relationships xmlns="http://schemas.openxmlformats.org/package/2006/relationships"><Relationship Id="rId1" Type="http://schemas.microsoft.com/office/2006/relationships/activeXControlBinary" Target="activeX206.bin"/></Relationships>
</file>

<file path=ppt/activeX/_rels/activeX207.xml.rels><?xml version="1.0" encoding="UTF-8" standalone="yes"?>
<Relationships xmlns="http://schemas.openxmlformats.org/package/2006/relationships"><Relationship Id="rId1" Type="http://schemas.microsoft.com/office/2006/relationships/activeXControlBinary" Target="activeX207.bin"/></Relationships>
</file>

<file path=ppt/activeX/_rels/activeX208.xml.rels><?xml version="1.0" encoding="UTF-8" standalone="yes"?>
<Relationships xmlns="http://schemas.openxmlformats.org/package/2006/relationships"><Relationship Id="rId1" Type="http://schemas.microsoft.com/office/2006/relationships/activeXControlBinary" Target="activeX208.bin"/></Relationships>
</file>

<file path=ppt/activeX/_rels/activeX209.xml.rels><?xml version="1.0" encoding="UTF-8" standalone="yes"?>
<Relationships xmlns="http://schemas.openxmlformats.org/package/2006/relationships"><Relationship Id="rId1" Type="http://schemas.microsoft.com/office/2006/relationships/activeXControlBinary" Target="activeX209.bin"/></Relationships>
</file>

<file path=ppt/activeX/_rels/activeX21.xml.rels><?xml version="1.0" encoding="UTF-8" standalone="yes"?>
<Relationships xmlns="http://schemas.openxmlformats.org/package/2006/relationships"><Relationship Id="rId1" Type="http://schemas.microsoft.com/office/2006/relationships/activeXControlBinary" Target="activeX21.bin"/></Relationships>
</file>

<file path=ppt/activeX/_rels/activeX210.xml.rels><?xml version="1.0" encoding="UTF-8" standalone="yes"?>
<Relationships xmlns="http://schemas.openxmlformats.org/package/2006/relationships"><Relationship Id="rId1" Type="http://schemas.microsoft.com/office/2006/relationships/activeXControlBinary" Target="activeX210.bin"/></Relationships>
</file>

<file path=ppt/activeX/_rels/activeX211.xml.rels><?xml version="1.0" encoding="UTF-8" standalone="yes"?>
<Relationships xmlns="http://schemas.openxmlformats.org/package/2006/relationships"><Relationship Id="rId1" Type="http://schemas.microsoft.com/office/2006/relationships/activeXControlBinary" Target="activeX211.bin"/></Relationships>
</file>

<file path=ppt/activeX/_rels/activeX212.xml.rels><?xml version="1.0" encoding="UTF-8" standalone="yes"?>
<Relationships xmlns="http://schemas.openxmlformats.org/package/2006/relationships"><Relationship Id="rId1" Type="http://schemas.microsoft.com/office/2006/relationships/activeXControlBinary" Target="activeX212.bin"/></Relationships>
</file>

<file path=ppt/activeX/_rels/activeX213.xml.rels><?xml version="1.0" encoding="UTF-8" standalone="yes"?>
<Relationships xmlns="http://schemas.openxmlformats.org/package/2006/relationships"><Relationship Id="rId1" Type="http://schemas.microsoft.com/office/2006/relationships/activeXControlBinary" Target="activeX213.bin"/></Relationships>
</file>

<file path=ppt/activeX/_rels/activeX214.xml.rels><?xml version="1.0" encoding="UTF-8" standalone="yes"?>
<Relationships xmlns="http://schemas.openxmlformats.org/package/2006/relationships"><Relationship Id="rId1" Type="http://schemas.microsoft.com/office/2006/relationships/activeXControlBinary" Target="activeX214.bin"/></Relationships>
</file>

<file path=ppt/activeX/_rels/activeX215.xml.rels><?xml version="1.0" encoding="UTF-8" standalone="yes"?>
<Relationships xmlns="http://schemas.openxmlformats.org/package/2006/relationships"><Relationship Id="rId1" Type="http://schemas.microsoft.com/office/2006/relationships/activeXControlBinary" Target="activeX215.bin"/></Relationships>
</file>

<file path=ppt/activeX/_rels/activeX216.xml.rels><?xml version="1.0" encoding="UTF-8" standalone="yes"?>
<Relationships xmlns="http://schemas.openxmlformats.org/package/2006/relationships"><Relationship Id="rId1" Type="http://schemas.microsoft.com/office/2006/relationships/activeXControlBinary" Target="activeX216.bin"/></Relationships>
</file>

<file path=ppt/activeX/_rels/activeX217.xml.rels><?xml version="1.0" encoding="UTF-8" standalone="yes"?>
<Relationships xmlns="http://schemas.openxmlformats.org/package/2006/relationships"><Relationship Id="rId1" Type="http://schemas.microsoft.com/office/2006/relationships/activeXControlBinary" Target="activeX217.bin"/></Relationships>
</file>

<file path=ppt/activeX/_rels/activeX218.xml.rels><?xml version="1.0" encoding="UTF-8" standalone="yes"?>
<Relationships xmlns="http://schemas.openxmlformats.org/package/2006/relationships"><Relationship Id="rId1" Type="http://schemas.microsoft.com/office/2006/relationships/activeXControlBinary" Target="activeX218.bin"/></Relationships>
</file>

<file path=ppt/activeX/_rels/activeX219.xml.rels><?xml version="1.0" encoding="UTF-8" standalone="yes"?>
<Relationships xmlns="http://schemas.openxmlformats.org/package/2006/relationships"><Relationship Id="rId1" Type="http://schemas.microsoft.com/office/2006/relationships/activeXControlBinary" Target="activeX219.bin"/></Relationships>
</file>

<file path=ppt/activeX/_rels/activeX22.xml.rels><?xml version="1.0" encoding="UTF-8" standalone="yes"?>
<Relationships xmlns="http://schemas.openxmlformats.org/package/2006/relationships"><Relationship Id="rId1" Type="http://schemas.microsoft.com/office/2006/relationships/activeXControlBinary" Target="activeX22.bin"/></Relationships>
</file>

<file path=ppt/activeX/_rels/activeX220.xml.rels><?xml version="1.0" encoding="UTF-8" standalone="yes"?>
<Relationships xmlns="http://schemas.openxmlformats.org/package/2006/relationships"><Relationship Id="rId1" Type="http://schemas.microsoft.com/office/2006/relationships/activeXControlBinary" Target="activeX220.bin"/></Relationships>
</file>

<file path=ppt/activeX/_rels/activeX23.xml.rels><?xml version="1.0" encoding="UTF-8" standalone="yes"?>
<Relationships xmlns="http://schemas.openxmlformats.org/package/2006/relationships"><Relationship Id="rId1" Type="http://schemas.microsoft.com/office/2006/relationships/activeXControlBinary" Target="activeX23.bin"/></Relationships>
</file>

<file path=ppt/activeX/_rels/activeX24.xml.rels><?xml version="1.0" encoding="UTF-8" standalone="yes"?>
<Relationships xmlns="http://schemas.openxmlformats.org/package/2006/relationships"><Relationship Id="rId1" Type="http://schemas.microsoft.com/office/2006/relationships/activeXControlBinary" Target="activeX24.bin"/></Relationships>
</file>

<file path=ppt/activeX/_rels/activeX25.xml.rels><?xml version="1.0" encoding="UTF-8" standalone="yes"?>
<Relationships xmlns="http://schemas.openxmlformats.org/package/2006/relationships"><Relationship Id="rId1" Type="http://schemas.microsoft.com/office/2006/relationships/activeXControlBinary" Target="activeX25.bin"/></Relationships>
</file>

<file path=ppt/activeX/_rels/activeX26.xml.rels><?xml version="1.0" encoding="UTF-8" standalone="yes"?>
<Relationships xmlns="http://schemas.openxmlformats.org/package/2006/relationships"><Relationship Id="rId1" Type="http://schemas.microsoft.com/office/2006/relationships/activeXControlBinary" Target="activeX26.bin"/></Relationships>
</file>

<file path=ppt/activeX/_rels/activeX27.xml.rels><?xml version="1.0" encoding="UTF-8" standalone="yes"?>
<Relationships xmlns="http://schemas.openxmlformats.org/package/2006/relationships"><Relationship Id="rId1" Type="http://schemas.microsoft.com/office/2006/relationships/activeXControlBinary" Target="activeX27.bin"/></Relationships>
</file>

<file path=ppt/activeX/_rels/activeX28.xml.rels><?xml version="1.0" encoding="UTF-8" standalone="yes"?>
<Relationships xmlns="http://schemas.openxmlformats.org/package/2006/relationships"><Relationship Id="rId1" Type="http://schemas.microsoft.com/office/2006/relationships/activeXControlBinary" Target="activeX28.bin"/></Relationships>
</file>

<file path=ppt/activeX/_rels/activeX29.xml.rels><?xml version="1.0" encoding="UTF-8" standalone="yes"?>
<Relationships xmlns="http://schemas.openxmlformats.org/package/2006/relationships"><Relationship Id="rId1" Type="http://schemas.microsoft.com/office/2006/relationships/activeXControlBinary" Target="activeX29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30.xml.rels><?xml version="1.0" encoding="UTF-8" standalone="yes"?>
<Relationships xmlns="http://schemas.openxmlformats.org/package/2006/relationships"><Relationship Id="rId1" Type="http://schemas.microsoft.com/office/2006/relationships/activeXControlBinary" Target="activeX30.bin"/></Relationships>
</file>

<file path=ppt/activeX/_rels/activeX31.xml.rels><?xml version="1.0" encoding="UTF-8" standalone="yes"?>
<Relationships xmlns="http://schemas.openxmlformats.org/package/2006/relationships"><Relationship Id="rId1" Type="http://schemas.microsoft.com/office/2006/relationships/activeXControlBinary" Target="activeX31.bin"/></Relationships>
</file>

<file path=ppt/activeX/_rels/activeX32.xml.rels><?xml version="1.0" encoding="UTF-8" standalone="yes"?>
<Relationships xmlns="http://schemas.openxmlformats.org/package/2006/relationships"><Relationship Id="rId1" Type="http://schemas.microsoft.com/office/2006/relationships/activeXControlBinary" Target="activeX32.bin"/></Relationships>
</file>

<file path=ppt/activeX/_rels/activeX33.xml.rels><?xml version="1.0" encoding="UTF-8" standalone="yes"?>
<Relationships xmlns="http://schemas.openxmlformats.org/package/2006/relationships"><Relationship Id="rId1" Type="http://schemas.microsoft.com/office/2006/relationships/activeXControlBinary" Target="activeX33.bin"/></Relationships>
</file>

<file path=ppt/activeX/_rels/activeX34.xml.rels><?xml version="1.0" encoding="UTF-8" standalone="yes"?>
<Relationships xmlns="http://schemas.openxmlformats.org/package/2006/relationships"><Relationship Id="rId1" Type="http://schemas.microsoft.com/office/2006/relationships/activeXControlBinary" Target="activeX34.bin"/></Relationships>
</file>

<file path=ppt/activeX/_rels/activeX35.xml.rels><?xml version="1.0" encoding="UTF-8" standalone="yes"?>
<Relationships xmlns="http://schemas.openxmlformats.org/package/2006/relationships"><Relationship Id="rId1" Type="http://schemas.microsoft.com/office/2006/relationships/activeXControlBinary" Target="activeX35.bin"/></Relationships>
</file>

<file path=ppt/activeX/_rels/activeX36.xml.rels><?xml version="1.0" encoding="UTF-8" standalone="yes"?>
<Relationships xmlns="http://schemas.openxmlformats.org/package/2006/relationships"><Relationship Id="rId1" Type="http://schemas.microsoft.com/office/2006/relationships/activeXControlBinary" Target="activeX36.bin"/></Relationships>
</file>

<file path=ppt/activeX/_rels/activeX37.xml.rels><?xml version="1.0" encoding="UTF-8" standalone="yes"?>
<Relationships xmlns="http://schemas.openxmlformats.org/package/2006/relationships"><Relationship Id="rId1" Type="http://schemas.microsoft.com/office/2006/relationships/activeXControlBinary" Target="activeX37.bin"/></Relationships>
</file>

<file path=ppt/activeX/_rels/activeX38.xml.rels><?xml version="1.0" encoding="UTF-8" standalone="yes"?>
<Relationships xmlns="http://schemas.openxmlformats.org/package/2006/relationships"><Relationship Id="rId1" Type="http://schemas.microsoft.com/office/2006/relationships/activeXControlBinary" Target="activeX38.bin"/></Relationships>
</file>

<file path=ppt/activeX/_rels/activeX39.xml.rels><?xml version="1.0" encoding="UTF-8" standalone="yes"?>
<Relationships xmlns="http://schemas.openxmlformats.org/package/2006/relationships"><Relationship Id="rId1" Type="http://schemas.microsoft.com/office/2006/relationships/activeXControlBinary" Target="activeX39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40.xml.rels><?xml version="1.0" encoding="UTF-8" standalone="yes"?>
<Relationships xmlns="http://schemas.openxmlformats.org/package/2006/relationships"><Relationship Id="rId1" Type="http://schemas.microsoft.com/office/2006/relationships/activeXControlBinary" Target="activeX40.bin"/></Relationships>
</file>

<file path=ppt/activeX/_rels/activeX41.xml.rels><?xml version="1.0" encoding="UTF-8" standalone="yes"?>
<Relationships xmlns="http://schemas.openxmlformats.org/package/2006/relationships"><Relationship Id="rId1" Type="http://schemas.microsoft.com/office/2006/relationships/activeXControlBinary" Target="activeX41.bin"/></Relationships>
</file>

<file path=ppt/activeX/_rels/activeX42.xml.rels><?xml version="1.0" encoding="UTF-8" standalone="yes"?>
<Relationships xmlns="http://schemas.openxmlformats.org/package/2006/relationships"><Relationship Id="rId1" Type="http://schemas.microsoft.com/office/2006/relationships/activeXControlBinary" Target="activeX42.bin"/></Relationships>
</file>

<file path=ppt/activeX/_rels/activeX43.xml.rels><?xml version="1.0" encoding="UTF-8" standalone="yes"?>
<Relationships xmlns="http://schemas.openxmlformats.org/package/2006/relationships"><Relationship Id="rId1" Type="http://schemas.microsoft.com/office/2006/relationships/activeXControlBinary" Target="activeX43.bin"/></Relationships>
</file>

<file path=ppt/activeX/_rels/activeX44.xml.rels><?xml version="1.0" encoding="UTF-8" standalone="yes"?>
<Relationships xmlns="http://schemas.openxmlformats.org/package/2006/relationships"><Relationship Id="rId1" Type="http://schemas.microsoft.com/office/2006/relationships/activeXControlBinary" Target="activeX44.bin"/></Relationships>
</file>

<file path=ppt/activeX/_rels/activeX45.xml.rels><?xml version="1.0" encoding="UTF-8" standalone="yes"?>
<Relationships xmlns="http://schemas.openxmlformats.org/package/2006/relationships"><Relationship Id="rId1" Type="http://schemas.microsoft.com/office/2006/relationships/activeXControlBinary" Target="activeX45.bin"/></Relationships>
</file>

<file path=ppt/activeX/_rels/activeX46.xml.rels><?xml version="1.0" encoding="UTF-8" standalone="yes"?>
<Relationships xmlns="http://schemas.openxmlformats.org/package/2006/relationships"><Relationship Id="rId1" Type="http://schemas.microsoft.com/office/2006/relationships/activeXControlBinary" Target="activeX46.bin"/></Relationships>
</file>

<file path=ppt/activeX/_rels/activeX47.xml.rels><?xml version="1.0" encoding="UTF-8" standalone="yes"?>
<Relationships xmlns="http://schemas.openxmlformats.org/package/2006/relationships"><Relationship Id="rId1" Type="http://schemas.microsoft.com/office/2006/relationships/activeXControlBinary" Target="activeX47.bin"/></Relationships>
</file>

<file path=ppt/activeX/_rels/activeX48.xml.rels><?xml version="1.0" encoding="UTF-8" standalone="yes"?>
<Relationships xmlns="http://schemas.openxmlformats.org/package/2006/relationships"><Relationship Id="rId1" Type="http://schemas.microsoft.com/office/2006/relationships/activeXControlBinary" Target="activeX48.bin"/></Relationships>
</file>

<file path=ppt/activeX/_rels/activeX49.xml.rels><?xml version="1.0" encoding="UTF-8" standalone="yes"?>
<Relationships xmlns="http://schemas.openxmlformats.org/package/2006/relationships"><Relationship Id="rId1" Type="http://schemas.microsoft.com/office/2006/relationships/activeXControlBinary" Target="activeX49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50.xml.rels><?xml version="1.0" encoding="UTF-8" standalone="yes"?>
<Relationships xmlns="http://schemas.openxmlformats.org/package/2006/relationships"><Relationship Id="rId1" Type="http://schemas.microsoft.com/office/2006/relationships/activeXControlBinary" Target="activeX50.bin"/></Relationships>
</file>

<file path=ppt/activeX/_rels/activeX51.xml.rels><?xml version="1.0" encoding="UTF-8" standalone="yes"?>
<Relationships xmlns="http://schemas.openxmlformats.org/package/2006/relationships"><Relationship Id="rId1" Type="http://schemas.microsoft.com/office/2006/relationships/activeXControlBinary" Target="activeX51.bin"/></Relationships>
</file>

<file path=ppt/activeX/_rels/activeX52.xml.rels><?xml version="1.0" encoding="UTF-8" standalone="yes"?>
<Relationships xmlns="http://schemas.openxmlformats.org/package/2006/relationships"><Relationship Id="rId1" Type="http://schemas.microsoft.com/office/2006/relationships/activeXControlBinary" Target="activeX52.bin"/></Relationships>
</file>

<file path=ppt/activeX/_rels/activeX53.xml.rels><?xml version="1.0" encoding="UTF-8" standalone="yes"?>
<Relationships xmlns="http://schemas.openxmlformats.org/package/2006/relationships"><Relationship Id="rId1" Type="http://schemas.microsoft.com/office/2006/relationships/activeXControlBinary" Target="activeX53.bin"/></Relationships>
</file>

<file path=ppt/activeX/_rels/activeX54.xml.rels><?xml version="1.0" encoding="UTF-8" standalone="yes"?>
<Relationships xmlns="http://schemas.openxmlformats.org/package/2006/relationships"><Relationship Id="rId1" Type="http://schemas.microsoft.com/office/2006/relationships/activeXControlBinary" Target="activeX54.bin"/></Relationships>
</file>

<file path=ppt/activeX/_rels/activeX55.xml.rels><?xml version="1.0" encoding="UTF-8" standalone="yes"?>
<Relationships xmlns="http://schemas.openxmlformats.org/package/2006/relationships"><Relationship Id="rId1" Type="http://schemas.microsoft.com/office/2006/relationships/activeXControlBinary" Target="activeX55.bin"/></Relationships>
</file>

<file path=ppt/activeX/_rels/activeX56.xml.rels><?xml version="1.0" encoding="UTF-8" standalone="yes"?>
<Relationships xmlns="http://schemas.openxmlformats.org/package/2006/relationships"><Relationship Id="rId1" Type="http://schemas.microsoft.com/office/2006/relationships/activeXControlBinary" Target="activeX56.bin"/></Relationships>
</file>

<file path=ppt/activeX/_rels/activeX57.xml.rels><?xml version="1.0" encoding="UTF-8" standalone="yes"?>
<Relationships xmlns="http://schemas.openxmlformats.org/package/2006/relationships"><Relationship Id="rId1" Type="http://schemas.microsoft.com/office/2006/relationships/activeXControlBinary" Target="activeX57.bin"/></Relationships>
</file>

<file path=ppt/activeX/_rels/activeX58.xml.rels><?xml version="1.0" encoding="UTF-8" standalone="yes"?>
<Relationships xmlns="http://schemas.openxmlformats.org/package/2006/relationships"><Relationship Id="rId1" Type="http://schemas.microsoft.com/office/2006/relationships/activeXControlBinary" Target="activeX58.bin"/></Relationships>
</file>

<file path=ppt/activeX/_rels/activeX59.xml.rels><?xml version="1.0" encoding="UTF-8" standalone="yes"?>
<Relationships xmlns="http://schemas.openxmlformats.org/package/2006/relationships"><Relationship Id="rId1" Type="http://schemas.microsoft.com/office/2006/relationships/activeXControlBinary" Target="activeX59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60.xml.rels><?xml version="1.0" encoding="UTF-8" standalone="yes"?>
<Relationships xmlns="http://schemas.openxmlformats.org/package/2006/relationships"><Relationship Id="rId1" Type="http://schemas.microsoft.com/office/2006/relationships/activeXControlBinary" Target="activeX60.bin"/></Relationships>
</file>

<file path=ppt/activeX/_rels/activeX61.xml.rels><?xml version="1.0" encoding="UTF-8" standalone="yes"?>
<Relationships xmlns="http://schemas.openxmlformats.org/package/2006/relationships"><Relationship Id="rId1" Type="http://schemas.microsoft.com/office/2006/relationships/activeXControlBinary" Target="activeX61.bin"/></Relationships>
</file>

<file path=ppt/activeX/_rels/activeX62.xml.rels><?xml version="1.0" encoding="UTF-8" standalone="yes"?>
<Relationships xmlns="http://schemas.openxmlformats.org/package/2006/relationships"><Relationship Id="rId1" Type="http://schemas.microsoft.com/office/2006/relationships/activeXControlBinary" Target="activeX62.bin"/></Relationships>
</file>

<file path=ppt/activeX/_rels/activeX63.xml.rels><?xml version="1.0" encoding="UTF-8" standalone="yes"?>
<Relationships xmlns="http://schemas.openxmlformats.org/package/2006/relationships"><Relationship Id="rId1" Type="http://schemas.microsoft.com/office/2006/relationships/activeXControlBinary" Target="activeX63.bin"/></Relationships>
</file>

<file path=ppt/activeX/_rels/activeX64.xml.rels><?xml version="1.0" encoding="UTF-8" standalone="yes"?>
<Relationships xmlns="http://schemas.openxmlformats.org/package/2006/relationships"><Relationship Id="rId1" Type="http://schemas.microsoft.com/office/2006/relationships/activeXControlBinary" Target="activeX64.bin"/></Relationships>
</file>

<file path=ppt/activeX/_rels/activeX65.xml.rels><?xml version="1.0" encoding="UTF-8" standalone="yes"?>
<Relationships xmlns="http://schemas.openxmlformats.org/package/2006/relationships"><Relationship Id="rId1" Type="http://schemas.microsoft.com/office/2006/relationships/activeXControlBinary" Target="activeX65.bin"/></Relationships>
</file>

<file path=ppt/activeX/_rels/activeX66.xml.rels><?xml version="1.0" encoding="UTF-8" standalone="yes"?>
<Relationships xmlns="http://schemas.openxmlformats.org/package/2006/relationships"><Relationship Id="rId1" Type="http://schemas.microsoft.com/office/2006/relationships/activeXControlBinary" Target="activeX66.bin"/></Relationships>
</file>

<file path=ppt/activeX/_rels/activeX67.xml.rels><?xml version="1.0" encoding="UTF-8" standalone="yes"?>
<Relationships xmlns="http://schemas.openxmlformats.org/package/2006/relationships"><Relationship Id="rId1" Type="http://schemas.microsoft.com/office/2006/relationships/activeXControlBinary" Target="activeX67.bin"/></Relationships>
</file>

<file path=ppt/activeX/_rels/activeX68.xml.rels><?xml version="1.0" encoding="UTF-8" standalone="yes"?>
<Relationships xmlns="http://schemas.openxmlformats.org/package/2006/relationships"><Relationship Id="rId1" Type="http://schemas.microsoft.com/office/2006/relationships/activeXControlBinary" Target="activeX68.bin"/></Relationships>
</file>

<file path=ppt/activeX/_rels/activeX69.xml.rels><?xml version="1.0" encoding="UTF-8" standalone="yes"?>
<Relationships xmlns="http://schemas.openxmlformats.org/package/2006/relationships"><Relationship Id="rId1" Type="http://schemas.microsoft.com/office/2006/relationships/activeXControlBinary" Target="activeX69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70.xml.rels><?xml version="1.0" encoding="UTF-8" standalone="yes"?>
<Relationships xmlns="http://schemas.openxmlformats.org/package/2006/relationships"><Relationship Id="rId1" Type="http://schemas.microsoft.com/office/2006/relationships/activeXControlBinary" Target="activeX70.bin"/></Relationships>
</file>

<file path=ppt/activeX/_rels/activeX71.xml.rels><?xml version="1.0" encoding="UTF-8" standalone="yes"?>
<Relationships xmlns="http://schemas.openxmlformats.org/package/2006/relationships"><Relationship Id="rId1" Type="http://schemas.microsoft.com/office/2006/relationships/activeXControlBinary" Target="activeX71.bin"/></Relationships>
</file>

<file path=ppt/activeX/_rels/activeX72.xml.rels><?xml version="1.0" encoding="UTF-8" standalone="yes"?>
<Relationships xmlns="http://schemas.openxmlformats.org/package/2006/relationships"><Relationship Id="rId1" Type="http://schemas.microsoft.com/office/2006/relationships/activeXControlBinary" Target="activeX72.bin"/></Relationships>
</file>

<file path=ppt/activeX/_rels/activeX73.xml.rels><?xml version="1.0" encoding="UTF-8" standalone="yes"?>
<Relationships xmlns="http://schemas.openxmlformats.org/package/2006/relationships"><Relationship Id="rId1" Type="http://schemas.microsoft.com/office/2006/relationships/activeXControlBinary" Target="activeX73.bin"/></Relationships>
</file>

<file path=ppt/activeX/_rels/activeX74.xml.rels><?xml version="1.0" encoding="UTF-8" standalone="yes"?>
<Relationships xmlns="http://schemas.openxmlformats.org/package/2006/relationships"><Relationship Id="rId1" Type="http://schemas.microsoft.com/office/2006/relationships/activeXControlBinary" Target="activeX74.bin"/></Relationships>
</file>

<file path=ppt/activeX/_rels/activeX75.xml.rels><?xml version="1.0" encoding="UTF-8" standalone="yes"?>
<Relationships xmlns="http://schemas.openxmlformats.org/package/2006/relationships"><Relationship Id="rId1" Type="http://schemas.microsoft.com/office/2006/relationships/activeXControlBinary" Target="activeX75.bin"/></Relationships>
</file>

<file path=ppt/activeX/_rels/activeX76.xml.rels><?xml version="1.0" encoding="UTF-8" standalone="yes"?>
<Relationships xmlns="http://schemas.openxmlformats.org/package/2006/relationships"><Relationship Id="rId1" Type="http://schemas.microsoft.com/office/2006/relationships/activeXControlBinary" Target="activeX76.bin"/></Relationships>
</file>

<file path=ppt/activeX/_rels/activeX77.xml.rels><?xml version="1.0" encoding="UTF-8" standalone="yes"?>
<Relationships xmlns="http://schemas.openxmlformats.org/package/2006/relationships"><Relationship Id="rId1" Type="http://schemas.microsoft.com/office/2006/relationships/activeXControlBinary" Target="activeX77.bin"/></Relationships>
</file>

<file path=ppt/activeX/_rels/activeX78.xml.rels><?xml version="1.0" encoding="UTF-8" standalone="yes"?>
<Relationships xmlns="http://schemas.openxmlformats.org/package/2006/relationships"><Relationship Id="rId1" Type="http://schemas.microsoft.com/office/2006/relationships/activeXControlBinary" Target="activeX78.bin"/></Relationships>
</file>

<file path=ppt/activeX/_rels/activeX79.xml.rels><?xml version="1.0" encoding="UTF-8" standalone="yes"?>
<Relationships xmlns="http://schemas.openxmlformats.org/package/2006/relationships"><Relationship Id="rId1" Type="http://schemas.microsoft.com/office/2006/relationships/activeXControlBinary" Target="activeX79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80.xml.rels><?xml version="1.0" encoding="UTF-8" standalone="yes"?>
<Relationships xmlns="http://schemas.openxmlformats.org/package/2006/relationships"><Relationship Id="rId1" Type="http://schemas.microsoft.com/office/2006/relationships/activeXControlBinary" Target="activeX80.bin"/></Relationships>
</file>

<file path=ppt/activeX/_rels/activeX81.xml.rels><?xml version="1.0" encoding="UTF-8" standalone="yes"?>
<Relationships xmlns="http://schemas.openxmlformats.org/package/2006/relationships"><Relationship Id="rId1" Type="http://schemas.microsoft.com/office/2006/relationships/activeXControlBinary" Target="activeX81.bin"/></Relationships>
</file>

<file path=ppt/activeX/_rels/activeX82.xml.rels><?xml version="1.0" encoding="UTF-8" standalone="yes"?>
<Relationships xmlns="http://schemas.openxmlformats.org/package/2006/relationships"><Relationship Id="rId1" Type="http://schemas.microsoft.com/office/2006/relationships/activeXControlBinary" Target="activeX82.bin"/></Relationships>
</file>

<file path=ppt/activeX/_rels/activeX83.xml.rels><?xml version="1.0" encoding="UTF-8" standalone="yes"?>
<Relationships xmlns="http://schemas.openxmlformats.org/package/2006/relationships"><Relationship Id="rId1" Type="http://schemas.microsoft.com/office/2006/relationships/activeXControlBinary" Target="activeX83.bin"/></Relationships>
</file>

<file path=ppt/activeX/_rels/activeX84.xml.rels><?xml version="1.0" encoding="UTF-8" standalone="yes"?>
<Relationships xmlns="http://schemas.openxmlformats.org/package/2006/relationships"><Relationship Id="rId1" Type="http://schemas.microsoft.com/office/2006/relationships/activeXControlBinary" Target="activeX84.bin"/></Relationships>
</file>

<file path=ppt/activeX/_rels/activeX85.xml.rels><?xml version="1.0" encoding="UTF-8" standalone="yes"?>
<Relationships xmlns="http://schemas.openxmlformats.org/package/2006/relationships"><Relationship Id="rId1" Type="http://schemas.microsoft.com/office/2006/relationships/activeXControlBinary" Target="activeX85.bin"/></Relationships>
</file>

<file path=ppt/activeX/_rels/activeX86.xml.rels><?xml version="1.0" encoding="UTF-8" standalone="yes"?>
<Relationships xmlns="http://schemas.openxmlformats.org/package/2006/relationships"><Relationship Id="rId1" Type="http://schemas.microsoft.com/office/2006/relationships/activeXControlBinary" Target="activeX86.bin"/></Relationships>
</file>

<file path=ppt/activeX/_rels/activeX87.xml.rels><?xml version="1.0" encoding="UTF-8" standalone="yes"?>
<Relationships xmlns="http://schemas.openxmlformats.org/package/2006/relationships"><Relationship Id="rId1" Type="http://schemas.microsoft.com/office/2006/relationships/activeXControlBinary" Target="activeX87.bin"/></Relationships>
</file>

<file path=ppt/activeX/_rels/activeX88.xml.rels><?xml version="1.0" encoding="UTF-8" standalone="yes"?>
<Relationships xmlns="http://schemas.openxmlformats.org/package/2006/relationships"><Relationship Id="rId1" Type="http://schemas.microsoft.com/office/2006/relationships/activeXControlBinary" Target="activeX88.bin"/></Relationships>
</file>

<file path=ppt/activeX/_rels/activeX89.xml.rels><?xml version="1.0" encoding="UTF-8" standalone="yes"?>
<Relationships xmlns="http://schemas.openxmlformats.org/package/2006/relationships"><Relationship Id="rId1" Type="http://schemas.microsoft.com/office/2006/relationships/activeXControlBinary" Target="activeX89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_rels/activeX90.xml.rels><?xml version="1.0" encoding="UTF-8" standalone="yes"?>
<Relationships xmlns="http://schemas.openxmlformats.org/package/2006/relationships"><Relationship Id="rId1" Type="http://schemas.microsoft.com/office/2006/relationships/activeXControlBinary" Target="activeX90.bin"/></Relationships>
</file>

<file path=ppt/activeX/_rels/activeX91.xml.rels><?xml version="1.0" encoding="UTF-8" standalone="yes"?>
<Relationships xmlns="http://schemas.openxmlformats.org/package/2006/relationships"><Relationship Id="rId1" Type="http://schemas.microsoft.com/office/2006/relationships/activeXControlBinary" Target="activeX91.bin"/></Relationships>
</file>

<file path=ppt/activeX/_rels/activeX92.xml.rels><?xml version="1.0" encoding="UTF-8" standalone="yes"?>
<Relationships xmlns="http://schemas.openxmlformats.org/package/2006/relationships"><Relationship Id="rId1" Type="http://schemas.microsoft.com/office/2006/relationships/activeXControlBinary" Target="activeX92.bin"/></Relationships>
</file>

<file path=ppt/activeX/_rels/activeX93.xml.rels><?xml version="1.0" encoding="UTF-8" standalone="yes"?>
<Relationships xmlns="http://schemas.openxmlformats.org/package/2006/relationships"><Relationship Id="rId1" Type="http://schemas.microsoft.com/office/2006/relationships/activeXControlBinary" Target="activeX93.bin"/></Relationships>
</file>

<file path=ppt/activeX/_rels/activeX94.xml.rels><?xml version="1.0" encoding="UTF-8" standalone="yes"?>
<Relationships xmlns="http://schemas.openxmlformats.org/package/2006/relationships"><Relationship Id="rId1" Type="http://schemas.microsoft.com/office/2006/relationships/activeXControlBinary" Target="activeX94.bin"/></Relationships>
</file>

<file path=ppt/activeX/_rels/activeX95.xml.rels><?xml version="1.0" encoding="UTF-8" standalone="yes"?>
<Relationships xmlns="http://schemas.openxmlformats.org/package/2006/relationships"><Relationship Id="rId1" Type="http://schemas.microsoft.com/office/2006/relationships/activeXControlBinary" Target="activeX95.bin"/></Relationships>
</file>

<file path=ppt/activeX/_rels/activeX96.xml.rels><?xml version="1.0" encoding="UTF-8" standalone="yes"?>
<Relationships xmlns="http://schemas.openxmlformats.org/package/2006/relationships"><Relationship Id="rId1" Type="http://schemas.microsoft.com/office/2006/relationships/activeXControlBinary" Target="activeX96.bin"/></Relationships>
</file>

<file path=ppt/activeX/_rels/activeX97.xml.rels><?xml version="1.0" encoding="UTF-8" standalone="yes"?>
<Relationships xmlns="http://schemas.openxmlformats.org/package/2006/relationships"><Relationship Id="rId1" Type="http://schemas.microsoft.com/office/2006/relationships/activeXControlBinary" Target="activeX97.bin"/></Relationships>
</file>

<file path=ppt/activeX/_rels/activeX98.xml.rels><?xml version="1.0" encoding="UTF-8" standalone="yes"?>
<Relationships xmlns="http://schemas.openxmlformats.org/package/2006/relationships"><Relationship Id="rId1" Type="http://schemas.microsoft.com/office/2006/relationships/activeXControlBinary" Target="activeX98.bin"/></Relationships>
</file>

<file path=ppt/activeX/_rels/activeX99.xml.rels><?xml version="1.0" encoding="UTF-8" standalone="yes"?>
<Relationships xmlns="http://schemas.openxmlformats.org/package/2006/relationships"><Relationship Id="rId1" Type="http://schemas.microsoft.com/office/2006/relationships/activeXControlBinary" Target="activeX99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1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2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3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4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5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6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7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8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8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5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6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7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8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89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90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5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6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7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8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99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0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0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0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1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2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5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6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7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8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9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0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6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C998E-7346-418D-A9B3-A3D0500BAF9F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EAE7C-0964-4983-BE61-F58F4B213982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9E630-61F1-4AF4-97DA-FC72E514862B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CBC4E-0625-4070-A845-C62D8AC92892}" type="datetimeFigureOut">
              <a:rPr lang="th-TH" smtClean="0"/>
              <a:pPr/>
              <a:t>08/04/56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4EFB8-DC84-4039-A29D-E9D3ACBCB16F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64.xml"/><Relationship Id="rId3" Type="http://schemas.openxmlformats.org/officeDocument/2006/relationships/slide" Target="slide5.xml"/><Relationship Id="rId7" Type="http://schemas.openxmlformats.org/officeDocument/2006/relationships/slide" Target="slide21.xml"/><Relationship Id="rId12" Type="http://schemas.openxmlformats.org/officeDocument/2006/relationships/slide" Target="slide5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11" Type="http://schemas.openxmlformats.org/officeDocument/2006/relationships/slide" Target="slide47.xml"/><Relationship Id="rId5" Type="http://schemas.openxmlformats.org/officeDocument/2006/relationships/slide" Target="slide14.xml"/><Relationship Id="rId10" Type="http://schemas.openxmlformats.org/officeDocument/2006/relationships/slide" Target="slide34.xml"/><Relationship Id="rId4" Type="http://schemas.openxmlformats.org/officeDocument/2006/relationships/slide" Target="slide10.xml"/><Relationship Id="rId9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image" Target="../media/image4.gif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image" Target="../media/image7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slideLayout" Target="../slideLayouts/slideLayout7.xml"/><Relationship Id="rId5" Type="http://schemas.openxmlformats.org/officeDocument/2006/relationships/control" Target="../activeX/activeX4.xml"/><Relationship Id="rId10" Type="http://schemas.openxmlformats.org/officeDocument/2006/relationships/control" Target="../activeX/activeX9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6.xml"/><Relationship Id="rId13" Type="http://schemas.openxmlformats.org/officeDocument/2006/relationships/control" Target="../activeX/activeX21.xml"/><Relationship Id="rId3" Type="http://schemas.openxmlformats.org/officeDocument/2006/relationships/control" Target="../activeX/activeX11.xml"/><Relationship Id="rId7" Type="http://schemas.openxmlformats.org/officeDocument/2006/relationships/control" Target="../activeX/activeX15.xml"/><Relationship Id="rId12" Type="http://schemas.openxmlformats.org/officeDocument/2006/relationships/control" Target="../activeX/activeX20.xml"/><Relationship Id="rId2" Type="http://schemas.openxmlformats.org/officeDocument/2006/relationships/control" Target="../activeX/activeX10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2.vml"/><Relationship Id="rId6" Type="http://schemas.openxmlformats.org/officeDocument/2006/relationships/control" Target="../activeX/activeX14.xml"/><Relationship Id="rId11" Type="http://schemas.openxmlformats.org/officeDocument/2006/relationships/control" Target="../activeX/activeX19.xml"/><Relationship Id="rId5" Type="http://schemas.openxmlformats.org/officeDocument/2006/relationships/control" Target="../activeX/activeX13.xml"/><Relationship Id="rId15" Type="http://schemas.openxmlformats.org/officeDocument/2006/relationships/image" Target="../media/image7.jpeg"/><Relationship Id="rId10" Type="http://schemas.openxmlformats.org/officeDocument/2006/relationships/control" Target="../activeX/activeX18.xml"/><Relationship Id="rId4" Type="http://schemas.openxmlformats.org/officeDocument/2006/relationships/control" Target="../activeX/activeX12.xml"/><Relationship Id="rId9" Type="http://schemas.openxmlformats.org/officeDocument/2006/relationships/control" Target="../activeX/activeX17.xml"/><Relationship Id="rId14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28.xml"/><Relationship Id="rId13" Type="http://schemas.openxmlformats.org/officeDocument/2006/relationships/image" Target="../media/image4.gif"/><Relationship Id="rId3" Type="http://schemas.openxmlformats.org/officeDocument/2006/relationships/control" Target="../activeX/activeX23.xml"/><Relationship Id="rId7" Type="http://schemas.openxmlformats.org/officeDocument/2006/relationships/control" Target="../activeX/activeX27.xml"/><Relationship Id="rId12" Type="http://schemas.openxmlformats.org/officeDocument/2006/relationships/image" Target="../media/image7.jpeg"/><Relationship Id="rId2" Type="http://schemas.openxmlformats.org/officeDocument/2006/relationships/control" Target="../activeX/activeX22.xml"/><Relationship Id="rId1" Type="http://schemas.openxmlformats.org/officeDocument/2006/relationships/vmlDrawing" Target="../drawings/vmlDrawing3.vml"/><Relationship Id="rId6" Type="http://schemas.openxmlformats.org/officeDocument/2006/relationships/control" Target="../activeX/activeX26.xml"/><Relationship Id="rId11" Type="http://schemas.openxmlformats.org/officeDocument/2006/relationships/slideLayout" Target="../slideLayouts/slideLayout7.xml"/><Relationship Id="rId5" Type="http://schemas.openxmlformats.org/officeDocument/2006/relationships/control" Target="../activeX/activeX25.xml"/><Relationship Id="rId10" Type="http://schemas.openxmlformats.org/officeDocument/2006/relationships/control" Target="../activeX/activeX30.xml"/><Relationship Id="rId4" Type="http://schemas.openxmlformats.org/officeDocument/2006/relationships/control" Target="../activeX/activeX24.xml"/><Relationship Id="rId9" Type="http://schemas.openxmlformats.org/officeDocument/2006/relationships/control" Target="../activeX/activeX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37.xml"/><Relationship Id="rId3" Type="http://schemas.openxmlformats.org/officeDocument/2006/relationships/control" Target="../activeX/activeX32.xml"/><Relationship Id="rId7" Type="http://schemas.openxmlformats.org/officeDocument/2006/relationships/control" Target="../activeX/activeX36.xml"/><Relationship Id="rId12" Type="http://schemas.openxmlformats.org/officeDocument/2006/relationships/image" Target="../media/image4.gif"/><Relationship Id="rId2" Type="http://schemas.openxmlformats.org/officeDocument/2006/relationships/control" Target="../activeX/activeX31.xml"/><Relationship Id="rId1" Type="http://schemas.openxmlformats.org/officeDocument/2006/relationships/vmlDrawing" Target="../drawings/vmlDrawing4.vml"/><Relationship Id="rId6" Type="http://schemas.openxmlformats.org/officeDocument/2006/relationships/control" Target="../activeX/activeX35.xml"/><Relationship Id="rId11" Type="http://schemas.openxmlformats.org/officeDocument/2006/relationships/image" Target="../media/image7.jpeg"/><Relationship Id="rId5" Type="http://schemas.openxmlformats.org/officeDocument/2006/relationships/control" Target="../activeX/activeX34.xml"/><Relationship Id="rId10" Type="http://schemas.openxmlformats.org/officeDocument/2006/relationships/slideLayout" Target="../slideLayouts/slideLayout7.xml"/><Relationship Id="rId4" Type="http://schemas.openxmlformats.org/officeDocument/2006/relationships/control" Target="../activeX/activeX33.xml"/><Relationship Id="rId9" Type="http://schemas.openxmlformats.org/officeDocument/2006/relationships/control" Target="../activeX/activeX38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45.xml"/><Relationship Id="rId3" Type="http://schemas.openxmlformats.org/officeDocument/2006/relationships/control" Target="../activeX/activeX40.xml"/><Relationship Id="rId7" Type="http://schemas.openxmlformats.org/officeDocument/2006/relationships/control" Target="../activeX/activeX44.xml"/><Relationship Id="rId12" Type="http://schemas.openxmlformats.org/officeDocument/2006/relationships/image" Target="../media/image4.gif"/><Relationship Id="rId2" Type="http://schemas.openxmlformats.org/officeDocument/2006/relationships/control" Target="../activeX/activeX39.xml"/><Relationship Id="rId1" Type="http://schemas.openxmlformats.org/officeDocument/2006/relationships/vmlDrawing" Target="../drawings/vmlDrawing5.vml"/><Relationship Id="rId6" Type="http://schemas.openxmlformats.org/officeDocument/2006/relationships/control" Target="../activeX/activeX43.xml"/><Relationship Id="rId11" Type="http://schemas.openxmlformats.org/officeDocument/2006/relationships/image" Target="../media/image7.jpeg"/><Relationship Id="rId5" Type="http://schemas.openxmlformats.org/officeDocument/2006/relationships/control" Target="../activeX/activeX42.xml"/><Relationship Id="rId10" Type="http://schemas.openxmlformats.org/officeDocument/2006/relationships/slideLayout" Target="../slideLayouts/slideLayout7.xml"/><Relationship Id="rId4" Type="http://schemas.openxmlformats.org/officeDocument/2006/relationships/control" Target="../activeX/activeX41.xml"/><Relationship Id="rId9" Type="http://schemas.openxmlformats.org/officeDocument/2006/relationships/control" Target="../activeX/activeX4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control" Target="../activeX/activeX48.xml"/><Relationship Id="rId7" Type="http://schemas.openxmlformats.org/officeDocument/2006/relationships/image" Target="../media/image7.jpeg"/><Relationship Id="rId2" Type="http://schemas.openxmlformats.org/officeDocument/2006/relationships/control" Target="../activeX/activeX47.xml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7.xml"/><Relationship Id="rId5" Type="http://schemas.openxmlformats.org/officeDocument/2006/relationships/control" Target="../activeX/activeX50.xml"/><Relationship Id="rId4" Type="http://schemas.openxmlformats.org/officeDocument/2006/relationships/control" Target="../activeX/activeX49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52.xml"/><Relationship Id="rId7" Type="http://schemas.openxmlformats.org/officeDocument/2006/relationships/slideLayout" Target="../slideLayouts/slideLayout7.xml"/><Relationship Id="rId2" Type="http://schemas.openxmlformats.org/officeDocument/2006/relationships/control" Target="../activeX/activeX51.xml"/><Relationship Id="rId1" Type="http://schemas.openxmlformats.org/officeDocument/2006/relationships/vmlDrawing" Target="../drawings/vmlDrawing7.vml"/><Relationship Id="rId6" Type="http://schemas.openxmlformats.org/officeDocument/2006/relationships/control" Target="../activeX/activeX55.xml"/><Relationship Id="rId5" Type="http://schemas.openxmlformats.org/officeDocument/2006/relationships/control" Target="../activeX/activeX54.xml"/><Relationship Id="rId4" Type="http://schemas.openxmlformats.org/officeDocument/2006/relationships/control" Target="../activeX/activeX53.xml"/><Relationship Id="rId9" Type="http://schemas.openxmlformats.org/officeDocument/2006/relationships/image" Target="../media/image4.gi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57.xml"/><Relationship Id="rId7" Type="http://schemas.openxmlformats.org/officeDocument/2006/relationships/slideLayout" Target="../slideLayouts/slideLayout7.xml"/><Relationship Id="rId2" Type="http://schemas.openxmlformats.org/officeDocument/2006/relationships/control" Target="../activeX/activeX56.xml"/><Relationship Id="rId1" Type="http://schemas.openxmlformats.org/officeDocument/2006/relationships/vmlDrawing" Target="../drawings/vmlDrawing8.vml"/><Relationship Id="rId6" Type="http://schemas.openxmlformats.org/officeDocument/2006/relationships/control" Target="../activeX/activeX60.xml"/><Relationship Id="rId5" Type="http://schemas.openxmlformats.org/officeDocument/2006/relationships/control" Target="../activeX/activeX59.xml"/><Relationship Id="rId4" Type="http://schemas.openxmlformats.org/officeDocument/2006/relationships/control" Target="../activeX/activeX58.xml"/><Relationship Id="rId9" Type="http://schemas.openxmlformats.org/officeDocument/2006/relationships/image" Target="../media/image4.gi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67.xml"/><Relationship Id="rId13" Type="http://schemas.openxmlformats.org/officeDocument/2006/relationships/control" Target="../activeX/activeX72.xml"/><Relationship Id="rId3" Type="http://schemas.openxmlformats.org/officeDocument/2006/relationships/control" Target="../activeX/activeX62.xml"/><Relationship Id="rId7" Type="http://schemas.openxmlformats.org/officeDocument/2006/relationships/control" Target="../activeX/activeX66.xml"/><Relationship Id="rId12" Type="http://schemas.openxmlformats.org/officeDocument/2006/relationships/control" Target="../activeX/activeX71.xml"/><Relationship Id="rId2" Type="http://schemas.openxmlformats.org/officeDocument/2006/relationships/control" Target="../activeX/activeX61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9.vml"/><Relationship Id="rId6" Type="http://schemas.openxmlformats.org/officeDocument/2006/relationships/control" Target="../activeX/activeX65.xml"/><Relationship Id="rId11" Type="http://schemas.openxmlformats.org/officeDocument/2006/relationships/control" Target="../activeX/activeX70.xml"/><Relationship Id="rId5" Type="http://schemas.openxmlformats.org/officeDocument/2006/relationships/control" Target="../activeX/activeX64.xml"/><Relationship Id="rId15" Type="http://schemas.openxmlformats.org/officeDocument/2006/relationships/image" Target="../media/image7.jpeg"/><Relationship Id="rId10" Type="http://schemas.openxmlformats.org/officeDocument/2006/relationships/control" Target="../activeX/activeX69.xml"/><Relationship Id="rId4" Type="http://schemas.openxmlformats.org/officeDocument/2006/relationships/control" Target="../activeX/activeX63.xml"/><Relationship Id="rId9" Type="http://schemas.openxmlformats.org/officeDocument/2006/relationships/control" Target="../activeX/activeX68.xml"/><Relationship Id="rId14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9.xml"/><Relationship Id="rId13" Type="http://schemas.openxmlformats.org/officeDocument/2006/relationships/control" Target="../activeX/activeX84.xml"/><Relationship Id="rId18" Type="http://schemas.openxmlformats.org/officeDocument/2006/relationships/slideLayout" Target="../slideLayouts/slideLayout7.xml"/><Relationship Id="rId3" Type="http://schemas.openxmlformats.org/officeDocument/2006/relationships/control" Target="../activeX/activeX74.xml"/><Relationship Id="rId7" Type="http://schemas.openxmlformats.org/officeDocument/2006/relationships/control" Target="../activeX/activeX78.xml"/><Relationship Id="rId12" Type="http://schemas.openxmlformats.org/officeDocument/2006/relationships/control" Target="../activeX/activeX83.xml"/><Relationship Id="rId17" Type="http://schemas.openxmlformats.org/officeDocument/2006/relationships/control" Target="../activeX/activeX88.xml"/><Relationship Id="rId2" Type="http://schemas.openxmlformats.org/officeDocument/2006/relationships/control" Target="../activeX/activeX73.xml"/><Relationship Id="rId16" Type="http://schemas.openxmlformats.org/officeDocument/2006/relationships/control" Target="../activeX/activeX87.xml"/><Relationship Id="rId20" Type="http://schemas.openxmlformats.org/officeDocument/2006/relationships/image" Target="../media/image4.gif"/><Relationship Id="rId1" Type="http://schemas.openxmlformats.org/officeDocument/2006/relationships/vmlDrawing" Target="../drawings/vmlDrawing10.vml"/><Relationship Id="rId6" Type="http://schemas.openxmlformats.org/officeDocument/2006/relationships/control" Target="../activeX/activeX77.xml"/><Relationship Id="rId11" Type="http://schemas.openxmlformats.org/officeDocument/2006/relationships/control" Target="../activeX/activeX82.xml"/><Relationship Id="rId5" Type="http://schemas.openxmlformats.org/officeDocument/2006/relationships/control" Target="../activeX/activeX76.xml"/><Relationship Id="rId15" Type="http://schemas.openxmlformats.org/officeDocument/2006/relationships/control" Target="../activeX/activeX86.xml"/><Relationship Id="rId10" Type="http://schemas.openxmlformats.org/officeDocument/2006/relationships/control" Target="../activeX/activeX81.xml"/><Relationship Id="rId19" Type="http://schemas.openxmlformats.org/officeDocument/2006/relationships/image" Target="../media/image7.jpeg"/><Relationship Id="rId4" Type="http://schemas.openxmlformats.org/officeDocument/2006/relationships/control" Target="../activeX/activeX75.xml"/><Relationship Id="rId9" Type="http://schemas.openxmlformats.org/officeDocument/2006/relationships/control" Target="../activeX/activeX80.xml"/><Relationship Id="rId14" Type="http://schemas.openxmlformats.org/officeDocument/2006/relationships/control" Target="../activeX/activeX85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95.xml"/><Relationship Id="rId13" Type="http://schemas.openxmlformats.org/officeDocument/2006/relationships/control" Target="../activeX/activeX100.xml"/><Relationship Id="rId3" Type="http://schemas.openxmlformats.org/officeDocument/2006/relationships/control" Target="../activeX/activeX90.xml"/><Relationship Id="rId7" Type="http://schemas.openxmlformats.org/officeDocument/2006/relationships/control" Target="../activeX/activeX94.xml"/><Relationship Id="rId12" Type="http://schemas.openxmlformats.org/officeDocument/2006/relationships/control" Target="../activeX/activeX99.xml"/><Relationship Id="rId2" Type="http://schemas.openxmlformats.org/officeDocument/2006/relationships/control" Target="../activeX/activeX89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11.vml"/><Relationship Id="rId6" Type="http://schemas.openxmlformats.org/officeDocument/2006/relationships/control" Target="../activeX/activeX93.xml"/><Relationship Id="rId11" Type="http://schemas.openxmlformats.org/officeDocument/2006/relationships/control" Target="../activeX/activeX98.xml"/><Relationship Id="rId5" Type="http://schemas.openxmlformats.org/officeDocument/2006/relationships/control" Target="../activeX/activeX92.xml"/><Relationship Id="rId15" Type="http://schemas.openxmlformats.org/officeDocument/2006/relationships/image" Target="../media/image7.jpeg"/><Relationship Id="rId10" Type="http://schemas.openxmlformats.org/officeDocument/2006/relationships/control" Target="../activeX/activeX97.xml"/><Relationship Id="rId4" Type="http://schemas.openxmlformats.org/officeDocument/2006/relationships/control" Target="../activeX/activeX91.xml"/><Relationship Id="rId9" Type="http://schemas.openxmlformats.org/officeDocument/2006/relationships/control" Target="../activeX/activeX96.xml"/><Relationship Id="rId14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07.xml"/><Relationship Id="rId13" Type="http://schemas.openxmlformats.org/officeDocument/2006/relationships/control" Target="../activeX/activeX112.xml"/><Relationship Id="rId3" Type="http://schemas.openxmlformats.org/officeDocument/2006/relationships/control" Target="../activeX/activeX102.xml"/><Relationship Id="rId7" Type="http://schemas.openxmlformats.org/officeDocument/2006/relationships/control" Target="../activeX/activeX106.xml"/><Relationship Id="rId12" Type="http://schemas.openxmlformats.org/officeDocument/2006/relationships/control" Target="../activeX/activeX111.xml"/><Relationship Id="rId2" Type="http://schemas.openxmlformats.org/officeDocument/2006/relationships/control" Target="../activeX/activeX101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12.vml"/><Relationship Id="rId6" Type="http://schemas.openxmlformats.org/officeDocument/2006/relationships/control" Target="../activeX/activeX105.xml"/><Relationship Id="rId11" Type="http://schemas.openxmlformats.org/officeDocument/2006/relationships/control" Target="../activeX/activeX110.xml"/><Relationship Id="rId5" Type="http://schemas.openxmlformats.org/officeDocument/2006/relationships/control" Target="../activeX/activeX104.xml"/><Relationship Id="rId15" Type="http://schemas.openxmlformats.org/officeDocument/2006/relationships/image" Target="../media/image7.jpeg"/><Relationship Id="rId10" Type="http://schemas.openxmlformats.org/officeDocument/2006/relationships/control" Target="../activeX/activeX109.xml"/><Relationship Id="rId4" Type="http://schemas.openxmlformats.org/officeDocument/2006/relationships/control" Target="../activeX/activeX103.xml"/><Relationship Id="rId9" Type="http://schemas.openxmlformats.org/officeDocument/2006/relationships/control" Target="../activeX/activeX108.xml"/><Relationship Id="rId14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19.xml"/><Relationship Id="rId13" Type="http://schemas.openxmlformats.org/officeDocument/2006/relationships/control" Target="../activeX/activeX124.xml"/><Relationship Id="rId18" Type="http://schemas.openxmlformats.org/officeDocument/2006/relationships/slideLayout" Target="../slideLayouts/slideLayout7.xml"/><Relationship Id="rId3" Type="http://schemas.openxmlformats.org/officeDocument/2006/relationships/control" Target="../activeX/activeX114.xml"/><Relationship Id="rId7" Type="http://schemas.openxmlformats.org/officeDocument/2006/relationships/control" Target="../activeX/activeX118.xml"/><Relationship Id="rId12" Type="http://schemas.openxmlformats.org/officeDocument/2006/relationships/control" Target="../activeX/activeX123.xml"/><Relationship Id="rId17" Type="http://schemas.openxmlformats.org/officeDocument/2006/relationships/control" Target="../activeX/activeX128.xml"/><Relationship Id="rId2" Type="http://schemas.openxmlformats.org/officeDocument/2006/relationships/control" Target="../activeX/activeX113.xml"/><Relationship Id="rId16" Type="http://schemas.openxmlformats.org/officeDocument/2006/relationships/control" Target="../activeX/activeX127.xml"/><Relationship Id="rId20" Type="http://schemas.openxmlformats.org/officeDocument/2006/relationships/image" Target="../media/image4.gif"/><Relationship Id="rId1" Type="http://schemas.openxmlformats.org/officeDocument/2006/relationships/vmlDrawing" Target="../drawings/vmlDrawing13.vml"/><Relationship Id="rId6" Type="http://schemas.openxmlformats.org/officeDocument/2006/relationships/control" Target="../activeX/activeX117.xml"/><Relationship Id="rId11" Type="http://schemas.openxmlformats.org/officeDocument/2006/relationships/control" Target="../activeX/activeX122.xml"/><Relationship Id="rId5" Type="http://schemas.openxmlformats.org/officeDocument/2006/relationships/control" Target="../activeX/activeX116.xml"/><Relationship Id="rId15" Type="http://schemas.openxmlformats.org/officeDocument/2006/relationships/control" Target="../activeX/activeX126.xml"/><Relationship Id="rId10" Type="http://schemas.openxmlformats.org/officeDocument/2006/relationships/control" Target="../activeX/activeX121.xml"/><Relationship Id="rId19" Type="http://schemas.openxmlformats.org/officeDocument/2006/relationships/image" Target="../media/image7.jpeg"/><Relationship Id="rId4" Type="http://schemas.openxmlformats.org/officeDocument/2006/relationships/control" Target="../activeX/activeX115.xml"/><Relationship Id="rId9" Type="http://schemas.openxmlformats.org/officeDocument/2006/relationships/control" Target="../activeX/activeX120.xml"/><Relationship Id="rId14" Type="http://schemas.openxmlformats.org/officeDocument/2006/relationships/control" Target="../activeX/activeX1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35.xml"/><Relationship Id="rId13" Type="http://schemas.openxmlformats.org/officeDocument/2006/relationships/control" Target="../activeX/activeX140.xml"/><Relationship Id="rId3" Type="http://schemas.openxmlformats.org/officeDocument/2006/relationships/control" Target="../activeX/activeX130.xml"/><Relationship Id="rId7" Type="http://schemas.openxmlformats.org/officeDocument/2006/relationships/control" Target="../activeX/activeX134.xml"/><Relationship Id="rId12" Type="http://schemas.openxmlformats.org/officeDocument/2006/relationships/control" Target="../activeX/activeX139.xml"/><Relationship Id="rId2" Type="http://schemas.openxmlformats.org/officeDocument/2006/relationships/control" Target="../activeX/activeX129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14.vml"/><Relationship Id="rId6" Type="http://schemas.openxmlformats.org/officeDocument/2006/relationships/control" Target="../activeX/activeX133.xml"/><Relationship Id="rId11" Type="http://schemas.openxmlformats.org/officeDocument/2006/relationships/control" Target="../activeX/activeX138.xml"/><Relationship Id="rId5" Type="http://schemas.openxmlformats.org/officeDocument/2006/relationships/control" Target="../activeX/activeX132.xml"/><Relationship Id="rId15" Type="http://schemas.openxmlformats.org/officeDocument/2006/relationships/image" Target="../media/image7.jpeg"/><Relationship Id="rId10" Type="http://schemas.openxmlformats.org/officeDocument/2006/relationships/control" Target="../activeX/activeX137.xml"/><Relationship Id="rId4" Type="http://schemas.openxmlformats.org/officeDocument/2006/relationships/control" Target="../activeX/activeX131.xml"/><Relationship Id="rId9" Type="http://schemas.openxmlformats.org/officeDocument/2006/relationships/control" Target="../activeX/activeX136.xml"/><Relationship Id="rId14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47.xml"/><Relationship Id="rId3" Type="http://schemas.openxmlformats.org/officeDocument/2006/relationships/control" Target="../activeX/activeX142.xml"/><Relationship Id="rId7" Type="http://schemas.openxmlformats.org/officeDocument/2006/relationships/control" Target="../activeX/activeX146.xml"/><Relationship Id="rId12" Type="http://schemas.openxmlformats.org/officeDocument/2006/relationships/image" Target="../media/image4.gif"/><Relationship Id="rId2" Type="http://schemas.openxmlformats.org/officeDocument/2006/relationships/control" Target="../activeX/activeX141.xml"/><Relationship Id="rId1" Type="http://schemas.openxmlformats.org/officeDocument/2006/relationships/vmlDrawing" Target="../drawings/vmlDrawing15.vml"/><Relationship Id="rId6" Type="http://schemas.openxmlformats.org/officeDocument/2006/relationships/control" Target="../activeX/activeX145.xml"/><Relationship Id="rId11" Type="http://schemas.openxmlformats.org/officeDocument/2006/relationships/image" Target="../media/image7.jpeg"/><Relationship Id="rId5" Type="http://schemas.openxmlformats.org/officeDocument/2006/relationships/control" Target="../activeX/activeX144.xml"/><Relationship Id="rId10" Type="http://schemas.openxmlformats.org/officeDocument/2006/relationships/slideLayout" Target="../slideLayouts/slideLayout7.xml"/><Relationship Id="rId4" Type="http://schemas.openxmlformats.org/officeDocument/2006/relationships/control" Target="../activeX/activeX143.xml"/><Relationship Id="rId9" Type="http://schemas.openxmlformats.org/officeDocument/2006/relationships/control" Target="../activeX/activeX148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150.xml"/><Relationship Id="rId7" Type="http://schemas.openxmlformats.org/officeDocument/2006/relationships/control" Target="../activeX/activeX154.xml"/><Relationship Id="rId2" Type="http://schemas.openxmlformats.org/officeDocument/2006/relationships/control" Target="../activeX/activeX149.xml"/><Relationship Id="rId1" Type="http://schemas.openxmlformats.org/officeDocument/2006/relationships/vmlDrawing" Target="../drawings/vmlDrawing16.vml"/><Relationship Id="rId6" Type="http://schemas.openxmlformats.org/officeDocument/2006/relationships/control" Target="../activeX/activeX153.xml"/><Relationship Id="rId5" Type="http://schemas.openxmlformats.org/officeDocument/2006/relationships/control" Target="../activeX/activeX152.xml"/><Relationship Id="rId10" Type="http://schemas.openxmlformats.org/officeDocument/2006/relationships/image" Target="../media/image4.gif"/><Relationship Id="rId4" Type="http://schemas.openxmlformats.org/officeDocument/2006/relationships/control" Target="../activeX/activeX151.xml"/><Relationship Id="rId9" Type="http://schemas.openxmlformats.org/officeDocument/2006/relationships/image" Target="../media/image7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156.xml"/><Relationship Id="rId7" Type="http://schemas.openxmlformats.org/officeDocument/2006/relationships/control" Target="../activeX/activeX160.xml"/><Relationship Id="rId2" Type="http://schemas.openxmlformats.org/officeDocument/2006/relationships/control" Target="../activeX/activeX155.xml"/><Relationship Id="rId1" Type="http://schemas.openxmlformats.org/officeDocument/2006/relationships/vmlDrawing" Target="../drawings/vmlDrawing17.vml"/><Relationship Id="rId6" Type="http://schemas.openxmlformats.org/officeDocument/2006/relationships/control" Target="../activeX/activeX159.xml"/><Relationship Id="rId5" Type="http://schemas.openxmlformats.org/officeDocument/2006/relationships/control" Target="../activeX/activeX158.xml"/><Relationship Id="rId10" Type="http://schemas.openxmlformats.org/officeDocument/2006/relationships/image" Target="../media/image4.gif"/><Relationship Id="rId4" Type="http://schemas.openxmlformats.org/officeDocument/2006/relationships/control" Target="../activeX/activeX157.xml"/><Relationship Id="rId9" Type="http://schemas.openxmlformats.org/officeDocument/2006/relationships/image" Target="../media/image7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67.xml"/><Relationship Id="rId13" Type="http://schemas.openxmlformats.org/officeDocument/2006/relationships/image" Target="../media/image7.jpeg"/><Relationship Id="rId3" Type="http://schemas.openxmlformats.org/officeDocument/2006/relationships/control" Target="../activeX/activeX162.xml"/><Relationship Id="rId7" Type="http://schemas.openxmlformats.org/officeDocument/2006/relationships/control" Target="../activeX/activeX166.xml"/><Relationship Id="rId12" Type="http://schemas.openxmlformats.org/officeDocument/2006/relationships/slideLayout" Target="../slideLayouts/slideLayout7.xml"/><Relationship Id="rId2" Type="http://schemas.openxmlformats.org/officeDocument/2006/relationships/control" Target="../activeX/activeX161.xml"/><Relationship Id="rId1" Type="http://schemas.openxmlformats.org/officeDocument/2006/relationships/vmlDrawing" Target="../drawings/vmlDrawing18.vml"/><Relationship Id="rId6" Type="http://schemas.openxmlformats.org/officeDocument/2006/relationships/control" Target="../activeX/activeX165.xml"/><Relationship Id="rId11" Type="http://schemas.openxmlformats.org/officeDocument/2006/relationships/control" Target="../activeX/activeX170.xml"/><Relationship Id="rId5" Type="http://schemas.openxmlformats.org/officeDocument/2006/relationships/control" Target="../activeX/activeX164.xml"/><Relationship Id="rId10" Type="http://schemas.openxmlformats.org/officeDocument/2006/relationships/control" Target="../activeX/activeX169.xml"/><Relationship Id="rId4" Type="http://schemas.openxmlformats.org/officeDocument/2006/relationships/control" Target="../activeX/activeX163.xml"/><Relationship Id="rId9" Type="http://schemas.openxmlformats.org/officeDocument/2006/relationships/control" Target="../activeX/activeX168.xml"/><Relationship Id="rId14" Type="http://schemas.openxmlformats.org/officeDocument/2006/relationships/image" Target="../media/image4.gi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77.xml"/><Relationship Id="rId13" Type="http://schemas.openxmlformats.org/officeDocument/2006/relationships/image" Target="../media/image7.jpeg"/><Relationship Id="rId3" Type="http://schemas.openxmlformats.org/officeDocument/2006/relationships/control" Target="../activeX/activeX172.xml"/><Relationship Id="rId7" Type="http://schemas.openxmlformats.org/officeDocument/2006/relationships/control" Target="../activeX/activeX176.xml"/><Relationship Id="rId12" Type="http://schemas.openxmlformats.org/officeDocument/2006/relationships/slideLayout" Target="../slideLayouts/slideLayout7.xml"/><Relationship Id="rId2" Type="http://schemas.openxmlformats.org/officeDocument/2006/relationships/control" Target="../activeX/activeX171.xml"/><Relationship Id="rId1" Type="http://schemas.openxmlformats.org/officeDocument/2006/relationships/vmlDrawing" Target="../drawings/vmlDrawing19.vml"/><Relationship Id="rId6" Type="http://schemas.openxmlformats.org/officeDocument/2006/relationships/control" Target="../activeX/activeX175.xml"/><Relationship Id="rId11" Type="http://schemas.openxmlformats.org/officeDocument/2006/relationships/control" Target="../activeX/activeX180.xml"/><Relationship Id="rId5" Type="http://schemas.openxmlformats.org/officeDocument/2006/relationships/control" Target="../activeX/activeX174.xml"/><Relationship Id="rId10" Type="http://schemas.openxmlformats.org/officeDocument/2006/relationships/control" Target="../activeX/activeX179.xml"/><Relationship Id="rId4" Type="http://schemas.openxmlformats.org/officeDocument/2006/relationships/control" Target="../activeX/activeX173.xml"/><Relationship Id="rId9" Type="http://schemas.openxmlformats.org/officeDocument/2006/relationships/control" Target="../activeX/activeX178.xml"/><Relationship Id="rId14" Type="http://schemas.openxmlformats.org/officeDocument/2006/relationships/image" Target="../media/image4.gi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182.xml"/><Relationship Id="rId7" Type="http://schemas.openxmlformats.org/officeDocument/2006/relationships/slideLayout" Target="../slideLayouts/slideLayout7.xml"/><Relationship Id="rId2" Type="http://schemas.openxmlformats.org/officeDocument/2006/relationships/control" Target="../activeX/activeX181.xml"/><Relationship Id="rId1" Type="http://schemas.openxmlformats.org/officeDocument/2006/relationships/vmlDrawing" Target="../drawings/vmlDrawing20.vml"/><Relationship Id="rId6" Type="http://schemas.openxmlformats.org/officeDocument/2006/relationships/control" Target="../activeX/activeX185.xml"/><Relationship Id="rId5" Type="http://schemas.openxmlformats.org/officeDocument/2006/relationships/control" Target="../activeX/activeX184.xml"/><Relationship Id="rId4" Type="http://schemas.openxmlformats.org/officeDocument/2006/relationships/control" Target="../activeX/activeX183.xml"/><Relationship Id="rId9" Type="http://schemas.openxmlformats.org/officeDocument/2006/relationships/image" Target="../media/image4.gi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187.xml"/><Relationship Id="rId7" Type="http://schemas.openxmlformats.org/officeDocument/2006/relationships/slideLayout" Target="../slideLayouts/slideLayout7.xml"/><Relationship Id="rId2" Type="http://schemas.openxmlformats.org/officeDocument/2006/relationships/control" Target="../activeX/activeX186.xml"/><Relationship Id="rId1" Type="http://schemas.openxmlformats.org/officeDocument/2006/relationships/vmlDrawing" Target="../drawings/vmlDrawing21.vml"/><Relationship Id="rId6" Type="http://schemas.openxmlformats.org/officeDocument/2006/relationships/control" Target="../activeX/activeX190.xml"/><Relationship Id="rId5" Type="http://schemas.openxmlformats.org/officeDocument/2006/relationships/control" Target="../activeX/activeX189.xml"/><Relationship Id="rId4" Type="http://schemas.openxmlformats.org/officeDocument/2006/relationships/control" Target="../activeX/activeX188.xml"/><Relationship Id="rId9" Type="http://schemas.openxmlformats.org/officeDocument/2006/relationships/image" Target="../media/image4.gi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control" Target="../activeX/activeX192.xml"/><Relationship Id="rId7" Type="http://schemas.openxmlformats.org/officeDocument/2006/relationships/image" Target="../media/image7.jpeg"/><Relationship Id="rId2" Type="http://schemas.openxmlformats.org/officeDocument/2006/relationships/control" Target="../activeX/activeX191.xml"/><Relationship Id="rId1" Type="http://schemas.openxmlformats.org/officeDocument/2006/relationships/vmlDrawing" Target="../drawings/vmlDrawing22.vml"/><Relationship Id="rId6" Type="http://schemas.openxmlformats.org/officeDocument/2006/relationships/slideLayout" Target="../slideLayouts/slideLayout7.xml"/><Relationship Id="rId5" Type="http://schemas.openxmlformats.org/officeDocument/2006/relationships/control" Target="../activeX/activeX194.xml"/><Relationship Id="rId4" Type="http://schemas.openxmlformats.org/officeDocument/2006/relationships/control" Target="../activeX/activeX193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196.xml"/><Relationship Id="rId7" Type="http://schemas.openxmlformats.org/officeDocument/2006/relationships/control" Target="../activeX/activeX200.xml"/><Relationship Id="rId2" Type="http://schemas.openxmlformats.org/officeDocument/2006/relationships/control" Target="../activeX/activeX195.xml"/><Relationship Id="rId1" Type="http://schemas.openxmlformats.org/officeDocument/2006/relationships/vmlDrawing" Target="../drawings/vmlDrawing23.vml"/><Relationship Id="rId6" Type="http://schemas.openxmlformats.org/officeDocument/2006/relationships/control" Target="../activeX/activeX199.xml"/><Relationship Id="rId5" Type="http://schemas.openxmlformats.org/officeDocument/2006/relationships/control" Target="../activeX/activeX198.xml"/><Relationship Id="rId10" Type="http://schemas.openxmlformats.org/officeDocument/2006/relationships/image" Target="../media/image4.gif"/><Relationship Id="rId4" Type="http://schemas.openxmlformats.org/officeDocument/2006/relationships/control" Target="../activeX/activeX197.xml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202.xml"/><Relationship Id="rId7" Type="http://schemas.openxmlformats.org/officeDocument/2006/relationships/control" Target="../activeX/activeX206.xml"/><Relationship Id="rId2" Type="http://schemas.openxmlformats.org/officeDocument/2006/relationships/control" Target="../activeX/activeX201.xml"/><Relationship Id="rId1" Type="http://schemas.openxmlformats.org/officeDocument/2006/relationships/vmlDrawing" Target="../drawings/vmlDrawing24.vml"/><Relationship Id="rId6" Type="http://schemas.openxmlformats.org/officeDocument/2006/relationships/control" Target="../activeX/activeX205.xml"/><Relationship Id="rId5" Type="http://schemas.openxmlformats.org/officeDocument/2006/relationships/control" Target="../activeX/activeX204.xml"/><Relationship Id="rId10" Type="http://schemas.openxmlformats.org/officeDocument/2006/relationships/image" Target="../media/image4.gif"/><Relationship Id="rId4" Type="http://schemas.openxmlformats.org/officeDocument/2006/relationships/control" Target="../activeX/activeX203.xml"/><Relationship Id="rId9" Type="http://schemas.openxmlformats.org/officeDocument/2006/relationships/image" Target="../media/image7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213.xml"/><Relationship Id="rId3" Type="http://schemas.openxmlformats.org/officeDocument/2006/relationships/control" Target="../activeX/activeX208.xml"/><Relationship Id="rId7" Type="http://schemas.openxmlformats.org/officeDocument/2006/relationships/control" Target="../activeX/activeX212.xml"/><Relationship Id="rId12" Type="http://schemas.openxmlformats.org/officeDocument/2006/relationships/image" Target="../media/image4.gif"/><Relationship Id="rId2" Type="http://schemas.openxmlformats.org/officeDocument/2006/relationships/control" Target="../activeX/activeX207.xml"/><Relationship Id="rId1" Type="http://schemas.openxmlformats.org/officeDocument/2006/relationships/vmlDrawing" Target="../drawings/vmlDrawing25.vml"/><Relationship Id="rId6" Type="http://schemas.openxmlformats.org/officeDocument/2006/relationships/control" Target="../activeX/activeX211.xml"/><Relationship Id="rId11" Type="http://schemas.openxmlformats.org/officeDocument/2006/relationships/image" Target="../media/image7.jpeg"/><Relationship Id="rId5" Type="http://schemas.openxmlformats.org/officeDocument/2006/relationships/control" Target="../activeX/activeX210.xml"/><Relationship Id="rId10" Type="http://schemas.openxmlformats.org/officeDocument/2006/relationships/slideLayout" Target="../slideLayouts/slideLayout7.xml"/><Relationship Id="rId4" Type="http://schemas.openxmlformats.org/officeDocument/2006/relationships/control" Target="../activeX/activeX209.xml"/><Relationship Id="rId9" Type="http://schemas.openxmlformats.org/officeDocument/2006/relationships/control" Target="../activeX/activeX214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216.xml"/><Relationship Id="rId7" Type="http://schemas.openxmlformats.org/officeDocument/2006/relationships/control" Target="../activeX/activeX220.xml"/><Relationship Id="rId2" Type="http://schemas.openxmlformats.org/officeDocument/2006/relationships/control" Target="../activeX/activeX215.xml"/><Relationship Id="rId1" Type="http://schemas.openxmlformats.org/officeDocument/2006/relationships/vmlDrawing" Target="../drawings/vmlDrawing26.vml"/><Relationship Id="rId6" Type="http://schemas.openxmlformats.org/officeDocument/2006/relationships/control" Target="../activeX/activeX219.xml"/><Relationship Id="rId11" Type="http://schemas.openxmlformats.org/officeDocument/2006/relationships/image" Target="../media/image5.gif"/><Relationship Id="rId5" Type="http://schemas.openxmlformats.org/officeDocument/2006/relationships/control" Target="../activeX/activeX218.xml"/><Relationship Id="rId10" Type="http://schemas.openxmlformats.org/officeDocument/2006/relationships/slide" Target="slide2.xml"/><Relationship Id="rId4" Type="http://schemas.openxmlformats.org/officeDocument/2006/relationships/control" Target="../activeX/activeX217.xml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 descr="usa_gl_e0.gif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438400" y="1600200"/>
            <a:ext cx="4419600" cy="98583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133600" y="762000"/>
            <a:ext cx="5105400" cy="2590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3048000" y="1775936"/>
            <a:ext cx="335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AmerEnglish</a:t>
            </a:r>
            <a:endParaRPr lang="th-TH" sz="4200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7" name="Picture 6" descr="gen0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838200"/>
            <a:ext cx="842963" cy="783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0" y="26625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rush Script MT" pitchFamily="66" charset="0"/>
              </a:rPr>
              <a:t>Live Free / Speak Free</a:t>
            </a:r>
            <a:endParaRPr lang="th-TH" sz="2400" b="1" dirty="0">
              <a:latin typeface="Brush Script MT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41148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PRESENTS</a:t>
            </a:r>
            <a:endParaRPr lang="th-TH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381000"/>
            <a:ext cx="37338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Modal Verbs for Ability</a:t>
            </a:r>
            <a:endParaRPr lang="th-TH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three modal verbs used to show ability: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16764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Can</a:t>
            </a: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Could</a:t>
            </a: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Be Able To</a:t>
            </a: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5800" y="3200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Examples:</a:t>
            </a:r>
            <a:endParaRPr lang="th-TH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37338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Present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4267200"/>
            <a:ext cx="2514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can play the guitar.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can speak German.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5650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*Can</a:t>
            </a:r>
            <a:r>
              <a:rPr lang="en-US" sz="1800" dirty="0" smtClean="0"/>
              <a:t> is always followed by a base verb.</a:t>
            </a:r>
            <a:endParaRPr lang="th-TH" sz="1800" dirty="0"/>
          </a:p>
        </p:txBody>
      </p:sp>
      <p:sp>
        <p:nvSpPr>
          <p:cNvPr id="9" name="Freeform 8"/>
          <p:cNvSpPr/>
          <p:nvPr/>
        </p:nvSpPr>
        <p:spPr>
          <a:xfrm>
            <a:off x="2514600" y="3657600"/>
            <a:ext cx="2610729" cy="2058572"/>
          </a:xfrm>
          <a:custGeom>
            <a:avLst/>
            <a:gdLst>
              <a:gd name="connsiteX0" fmla="*/ 2489981 w 2686929"/>
              <a:gd name="connsiteY0" fmla="*/ 1601372 h 1601372"/>
              <a:gd name="connsiteX1" fmla="*/ 2644726 w 2686929"/>
              <a:gd name="connsiteY1" fmla="*/ 1277816 h 1601372"/>
              <a:gd name="connsiteX2" fmla="*/ 2630658 w 2686929"/>
              <a:gd name="connsiteY2" fmla="*/ 616634 h 1601372"/>
              <a:gd name="connsiteX3" fmla="*/ 2307101 w 2686929"/>
              <a:gd name="connsiteY3" fmla="*/ 96129 h 1601372"/>
              <a:gd name="connsiteX4" fmla="*/ 1406769 w 2686929"/>
              <a:gd name="connsiteY4" fmla="*/ 39859 h 1601372"/>
              <a:gd name="connsiteX5" fmla="*/ 647114 w 2686929"/>
              <a:gd name="connsiteY5" fmla="*/ 250874 h 1601372"/>
              <a:gd name="connsiteX6" fmla="*/ 0 w 2686929"/>
              <a:gd name="connsiteY6" fmla="*/ 574431 h 1601372"/>
              <a:gd name="connsiteX7" fmla="*/ 0 w 2686929"/>
              <a:gd name="connsiteY7" fmla="*/ 574431 h 160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929" h="1601372">
                <a:moveTo>
                  <a:pt x="2489981" y="1601372"/>
                </a:moveTo>
                <a:cubicBezTo>
                  <a:pt x="2555630" y="1521655"/>
                  <a:pt x="2621280" y="1441939"/>
                  <a:pt x="2644726" y="1277816"/>
                </a:cubicBezTo>
                <a:cubicBezTo>
                  <a:pt x="2668172" y="1113693"/>
                  <a:pt x="2686929" y="813582"/>
                  <a:pt x="2630658" y="616634"/>
                </a:cubicBezTo>
                <a:cubicBezTo>
                  <a:pt x="2574387" y="419686"/>
                  <a:pt x="2511082" y="192258"/>
                  <a:pt x="2307101" y="96129"/>
                </a:cubicBezTo>
                <a:cubicBezTo>
                  <a:pt x="2103120" y="0"/>
                  <a:pt x="1683433" y="14068"/>
                  <a:pt x="1406769" y="39859"/>
                </a:cubicBezTo>
                <a:cubicBezTo>
                  <a:pt x="1130105" y="65650"/>
                  <a:pt x="881575" y="161779"/>
                  <a:pt x="647114" y="250874"/>
                </a:cubicBezTo>
                <a:cubicBezTo>
                  <a:pt x="412653" y="339969"/>
                  <a:pt x="0" y="574431"/>
                  <a:pt x="0" y="574431"/>
                </a:cubicBezTo>
                <a:lnTo>
                  <a:pt x="0" y="574431"/>
                </a:lnTo>
              </a:path>
            </a:pathLst>
          </a:custGeom>
          <a:ln w="762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2819401" y="5029200"/>
            <a:ext cx="1790701" cy="6858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Past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838200"/>
            <a:ext cx="411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could sing very well when I was young.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could read when she was 2 years old.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20574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Future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590800"/>
            <a:ext cx="396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will be able to drive a car in 2 years.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He will be able to buy a house next year.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371469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"Able to" is used with many other verb tenses. Take a look at these examples: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191000"/>
            <a:ext cx="487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have been able to visit many countries in my life.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used to be able to dance the Tango.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will have been able to finish by tomorrow.</a:t>
            </a:r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1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Negatives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42869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Negatives are formed by using "not".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2411611"/>
            <a:ext cx="47244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can not play piano.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can't play piano.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She could not finish her homework last night.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They couldn't finish their homework last night.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 will not be able to go to the party tonight.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Susan won't be able to go to the party tonight.</a:t>
            </a:r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Questions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83820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Questions are formed by changing the order of the words.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447800"/>
            <a:ext cx="3733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drive a car?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he swim?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Will Doug be able to bring his boots?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0480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Notice that "</a:t>
            </a:r>
            <a:r>
              <a:rPr lang="en-US" sz="2000" b="1" dirty="0" smtClean="0"/>
              <a:t>will be able to</a:t>
            </a:r>
            <a:r>
              <a:rPr lang="en-US" sz="2000" dirty="0" smtClean="0"/>
              <a:t>" is separated when used in a </a:t>
            </a:r>
            <a:br>
              <a:rPr lang="en-US" sz="2000" dirty="0" smtClean="0"/>
            </a:br>
            <a:r>
              <a:rPr lang="en-US" sz="2000" dirty="0" smtClean="0"/>
              <a:t>question: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4267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/>
              <a:t>Will</a:t>
            </a:r>
            <a:r>
              <a:rPr lang="en-US" sz="1800" dirty="0" smtClean="0"/>
              <a:t> he </a:t>
            </a:r>
            <a:r>
              <a:rPr lang="en-US" sz="1800" b="1" i="1" dirty="0" smtClean="0"/>
              <a:t>be able to</a:t>
            </a:r>
            <a:r>
              <a:rPr lang="en-US" sz="1800" dirty="0" smtClean="0"/>
              <a:t> finish on time?</a:t>
            </a:r>
          </a:p>
        </p:txBody>
      </p:sp>
      <p:pic>
        <p:nvPicPr>
          <p:cNvPr id="7" name="Picture 6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5400000">
            <a:off x="2133600" y="3657600"/>
            <a:ext cx="990600" cy="533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304800"/>
            <a:ext cx="37338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Modal Verbs for Advice</a:t>
            </a:r>
            <a:endParaRPr lang="th-TH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0668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Modal Verbs are used to give advice or suggestions. There </a:t>
            </a:r>
            <a:br>
              <a:rPr lang="en-US" sz="2400" dirty="0" smtClean="0"/>
            </a:br>
            <a:r>
              <a:rPr lang="en-US" sz="2400" dirty="0" smtClean="0"/>
              <a:t>are two modal verbs used for advice: Should and Would.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1336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Should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5908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Should is used for </a:t>
            </a:r>
            <a:r>
              <a:rPr lang="en-US" sz="2000" b="1" i="1" dirty="0" smtClean="0"/>
              <a:t>advice in the present</a:t>
            </a:r>
            <a:r>
              <a:rPr lang="en-US" sz="2000" dirty="0" smtClean="0"/>
              <a:t>. The structure is as </a:t>
            </a:r>
            <a:br>
              <a:rPr lang="en-US" sz="2000" dirty="0" smtClean="0"/>
            </a:br>
            <a:r>
              <a:rPr lang="en-US" sz="2000" dirty="0" smtClean="0"/>
              <a:t>follows: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42900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Subject</a:t>
            </a:r>
            <a:r>
              <a:rPr lang="en-US" sz="2000" b="1" dirty="0" smtClean="0"/>
              <a:t> + </a:t>
            </a:r>
            <a:r>
              <a:rPr lang="en-US" sz="2000" b="1" dirty="0" smtClean="0">
                <a:solidFill>
                  <a:srgbClr val="FF0066"/>
                </a:solidFill>
              </a:rPr>
              <a:t>Should</a:t>
            </a:r>
            <a:r>
              <a:rPr lang="en-US" sz="2000" b="1" dirty="0" smtClean="0"/>
              <a:t> + </a:t>
            </a:r>
            <a:r>
              <a:rPr lang="en-US" sz="2000" b="1" dirty="0" smtClean="0">
                <a:solidFill>
                  <a:srgbClr val="00CC00"/>
                </a:solidFill>
              </a:rPr>
              <a:t>Base Verb</a:t>
            </a:r>
            <a:endParaRPr lang="th-TH" sz="2000" b="1" dirty="0">
              <a:solidFill>
                <a:srgbClr val="00CC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3962400"/>
            <a:ext cx="335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You </a:t>
            </a:r>
            <a:r>
              <a:rPr lang="en-US" sz="2000" dirty="0" smtClean="0">
                <a:solidFill>
                  <a:srgbClr val="FF0066"/>
                </a:solidFill>
              </a:rPr>
              <a:t>should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CC00"/>
                </a:solidFill>
              </a:rPr>
              <a:t>eat</a:t>
            </a:r>
            <a:r>
              <a:rPr lang="en-US" sz="2000" dirty="0" smtClean="0"/>
              <a:t> healthy food.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You </a:t>
            </a:r>
            <a:r>
              <a:rPr lang="en-US" sz="2000" dirty="0" smtClean="0">
                <a:solidFill>
                  <a:srgbClr val="FF0066"/>
                </a:solidFill>
              </a:rPr>
              <a:t>should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CC00"/>
                </a:solidFill>
              </a:rPr>
              <a:t>exercise</a:t>
            </a:r>
            <a:r>
              <a:rPr lang="en-US" sz="2000" dirty="0" smtClean="0"/>
              <a:t> every day.</a:t>
            </a:r>
            <a:endParaRPr lang="th-TH" sz="2000" dirty="0"/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Should is used for </a:t>
            </a:r>
            <a:r>
              <a:rPr lang="en-US" sz="2400" b="1" i="1" dirty="0" smtClean="0"/>
              <a:t>advice in the past</a:t>
            </a:r>
            <a:r>
              <a:rPr lang="en-US" sz="2400" dirty="0" smtClean="0"/>
              <a:t>. Here is the structure: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91440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Should</a:t>
            </a:r>
            <a:r>
              <a:rPr lang="en-US" sz="2000" dirty="0" smtClean="0"/>
              <a:t> + Have + Past Participle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1524000"/>
            <a:ext cx="4038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You </a:t>
            </a:r>
            <a:r>
              <a:rPr lang="en-US" sz="2000" dirty="0" smtClean="0">
                <a:solidFill>
                  <a:srgbClr val="0000FF"/>
                </a:solidFill>
              </a:rPr>
              <a:t>should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CC00"/>
                </a:solidFill>
              </a:rPr>
              <a:t>have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66"/>
                </a:solidFill>
              </a:rPr>
              <a:t>gone</a:t>
            </a:r>
            <a:r>
              <a:rPr lang="en-US" sz="2000" dirty="0" smtClean="0"/>
              <a:t> to the party.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She </a:t>
            </a:r>
            <a:r>
              <a:rPr lang="en-US" sz="2000" dirty="0" smtClean="0">
                <a:solidFill>
                  <a:srgbClr val="0000FF"/>
                </a:solidFill>
              </a:rPr>
              <a:t>should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CC00"/>
                </a:solidFill>
              </a:rPr>
              <a:t>have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66"/>
                </a:solidFill>
              </a:rPr>
              <a:t>studied</a:t>
            </a:r>
            <a:r>
              <a:rPr lang="en-US" sz="2000" dirty="0" smtClean="0"/>
              <a:t> more often.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74320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common to use "should" to give negative advice. In this case, add "not".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3276600"/>
            <a:ext cx="3886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You should not smoke.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You should not eat too much candy.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34340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contraction is "shouldn't".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48768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/>
              <a:t>You </a:t>
            </a:r>
            <a:r>
              <a:rPr lang="en-US" sz="2000" b="1" i="1" dirty="0" smtClean="0"/>
              <a:t>shouldn't</a:t>
            </a:r>
            <a:r>
              <a:rPr lang="en-US" sz="2000" dirty="0" smtClean="0"/>
              <a:t> drive too fast.</a:t>
            </a:r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81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Would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194137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modal verb "would" is used to give advice. In this situation, the speaker is giving hypothetical advice as if he/she were the listener. Here are some examples: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2491026"/>
            <a:ext cx="464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If I were you, I would return the book.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If I were you, I would not wear that jacket.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379089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not always necessary to include "If I were you".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548426"/>
            <a:ext cx="3352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 wouldn't eat that.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 would choose the red shoes.</a:t>
            </a:r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Normally, </a:t>
            </a:r>
            <a:r>
              <a:rPr lang="en-US" sz="2000" b="1" i="1" dirty="0" smtClean="0"/>
              <a:t>would</a:t>
            </a:r>
            <a:r>
              <a:rPr lang="en-US" sz="2000" dirty="0" smtClean="0"/>
              <a:t> is used to talk about yourself, and </a:t>
            </a:r>
            <a:r>
              <a:rPr lang="en-US" sz="2000" b="1" i="1" dirty="0" smtClean="0"/>
              <a:t>should</a:t>
            </a:r>
            <a:r>
              <a:rPr lang="en-US" sz="2000" dirty="0" smtClean="0"/>
              <a:t> is used to talk about someone else.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6572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338626"/>
            <a:ext cx="381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b="1" i="1" dirty="0" smtClean="0"/>
              <a:t>I would</a:t>
            </a:r>
            <a:r>
              <a:rPr lang="en-US" sz="2000" dirty="0" smtClean="0"/>
              <a:t> study tonight if I were you.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i="1" dirty="0" smtClean="0"/>
              <a:t>You should</a:t>
            </a:r>
            <a:r>
              <a:rPr lang="en-US" sz="2000" dirty="0" smtClean="0"/>
              <a:t> study tonight.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6576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also common to ask for advice using these modal verbs: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4548426"/>
            <a:ext cx="2514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What should I do?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What would you do?</a:t>
            </a:r>
            <a:endParaRPr lang="th-TH" sz="2000" dirty="0"/>
          </a:p>
        </p:txBody>
      </p:sp>
      <p:pic>
        <p:nvPicPr>
          <p:cNvPr id="7" name="Picture 6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143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two modal verbs to show obligation or necessity.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238780"/>
            <a:ext cx="70866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Modal verbs to show obligation or necessity</a:t>
            </a:r>
            <a:endParaRPr lang="th-TH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600200"/>
            <a:ext cx="1066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Must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Have to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2743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Must</a:t>
            </a:r>
            <a:endParaRPr lang="th-TH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32766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Must is for simple present and usually shows general obligations.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657600"/>
            <a:ext cx="5867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Travelers must show their passport before boarding a plane.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You must use a pencil on the test.</a:t>
            </a:r>
            <a:endParaRPr lang="th-TH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46482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formal and normally used only in writing.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5117068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 smtClean="0"/>
              <a:t>All employees must wear proper safety equipment.</a:t>
            </a:r>
          </a:p>
        </p:txBody>
      </p:sp>
      <p:pic>
        <p:nvPicPr>
          <p:cNvPr id="10" name="Picture 9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Have to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1238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“Have to” is not an actual modal verb, but it is used like a modal.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057400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You must conjugate the verb "have" depending on the time and subject.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552581"/>
            <a:ext cx="2819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have to work tomorrow.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has to work tomorrow.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9432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used in all tenses.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381381"/>
            <a:ext cx="411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had to work last night.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has had to work every day this week.</a:t>
            </a:r>
            <a:endParaRPr lang="th-TH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57720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</a:t>
            </a:r>
            <a:r>
              <a:rPr lang="en-US" sz="2000" b="1" dirty="0" smtClean="0">
                <a:solidFill>
                  <a:srgbClr val="0000FF"/>
                </a:solidFill>
              </a:rPr>
              <a:t>Have to</a:t>
            </a:r>
            <a:r>
              <a:rPr lang="en-US" sz="2000" dirty="0" smtClean="0"/>
              <a:t>" is less formal than </a:t>
            </a:r>
            <a:r>
              <a:rPr lang="en-US" sz="2000" b="1" dirty="0" smtClean="0">
                <a:solidFill>
                  <a:srgbClr val="0000FF"/>
                </a:solidFill>
              </a:rPr>
              <a:t>Must</a:t>
            </a:r>
            <a:r>
              <a:rPr lang="en-US" sz="2000" dirty="0" smtClean="0"/>
              <a:t> and is common in conversation.</a:t>
            </a:r>
            <a:endParaRPr lang="th-TH" sz="2000" dirty="0"/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ktangel 29"/>
          <p:cNvSpPr>
            <a:spLocks noChangeArrowheads="1"/>
          </p:cNvSpPr>
          <p:nvPr/>
        </p:nvSpPr>
        <p:spPr bwMode="auto">
          <a:xfrm rot="10800000" flipV="1">
            <a:off x="-19050" y="0"/>
            <a:ext cx="9144000" cy="5165725"/>
          </a:xfrm>
          <a:prstGeom prst="rect">
            <a:avLst/>
          </a:prstGeom>
          <a:gradFill rotWithShape="1">
            <a:gsLst>
              <a:gs pos="0">
                <a:srgbClr val="BFBFBF"/>
              </a:gs>
              <a:gs pos="31000">
                <a:srgbClr val="F3F3F3"/>
              </a:gs>
              <a:gs pos="52000">
                <a:srgbClr val="F3F3F3"/>
              </a:gs>
              <a:gs pos="100000">
                <a:srgbClr val="F3F3F3"/>
              </a:gs>
              <a:gs pos="100000">
                <a:srgbClr val="F3F3F3"/>
              </a:gs>
              <a:gs pos="100000">
                <a:srgbClr val="F3F3F3"/>
              </a:gs>
            </a:gsLst>
            <a:lin ang="162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7F7F7F"/>
              </a:solidFill>
              <a:latin typeface="Calibri" pitchFamily="-112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45" name="Krans 44"/>
          <p:cNvSpPr>
            <a:spLocks noChangeArrowheads="1"/>
          </p:cNvSpPr>
          <p:nvPr/>
        </p:nvSpPr>
        <p:spPr bwMode="auto">
          <a:xfrm>
            <a:off x="3005138" y="1800225"/>
            <a:ext cx="3171825" cy="3170238"/>
          </a:xfrm>
          <a:custGeom>
            <a:avLst/>
            <a:gdLst>
              <a:gd name="T0" fmla="*/ 1585913 w 3171825"/>
              <a:gd name="T1" fmla="*/ 0 h 3170238"/>
              <a:gd name="T2" fmla="*/ 464503 w 3171825"/>
              <a:gd name="T3" fmla="*/ 464270 h 3170238"/>
              <a:gd name="T4" fmla="*/ 0 w 3171825"/>
              <a:gd name="T5" fmla="*/ 1585119 h 3170238"/>
              <a:gd name="T6" fmla="*/ 464503 w 3171825"/>
              <a:gd name="T7" fmla="*/ 2705968 h 3170238"/>
              <a:gd name="T8" fmla="*/ 1585913 w 3171825"/>
              <a:gd name="T9" fmla="*/ 3170238 h 3170238"/>
              <a:gd name="T10" fmla="*/ 2707322 w 3171825"/>
              <a:gd name="T11" fmla="*/ 2705968 h 3170238"/>
              <a:gd name="T12" fmla="*/ 3171825 w 3171825"/>
              <a:gd name="T13" fmla="*/ 1585119 h 3170238"/>
              <a:gd name="T14" fmla="*/ 2707322 w 3171825"/>
              <a:gd name="T15" fmla="*/ 464270 h 3170238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464503 w 3171825"/>
              <a:gd name="T25" fmla="*/ 464270 h 3170238"/>
              <a:gd name="T26" fmla="*/ 2707322 w 3171825"/>
              <a:gd name="T27" fmla="*/ 2705968 h 31702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71825" h="3170238">
                <a:moveTo>
                  <a:pt x="0" y="1585119"/>
                </a:moveTo>
                <a:lnTo>
                  <a:pt x="0" y="1585119"/>
                </a:lnTo>
                <a:cubicBezTo>
                  <a:pt x="1" y="709682"/>
                  <a:pt x="710038" y="1"/>
                  <a:pt x="1585913" y="1"/>
                </a:cubicBezTo>
                <a:cubicBezTo>
                  <a:pt x="1585914" y="1"/>
                  <a:pt x="1585914" y="2"/>
                  <a:pt x="1585915" y="2"/>
                </a:cubicBezTo>
                <a:cubicBezTo>
                  <a:pt x="2461790" y="3"/>
                  <a:pt x="3171827" y="709684"/>
                  <a:pt x="3171827" y="1585121"/>
                </a:cubicBezTo>
                <a:cubicBezTo>
                  <a:pt x="3171827" y="1585121"/>
                  <a:pt x="3171826" y="1585122"/>
                  <a:pt x="3171826" y="1585123"/>
                </a:cubicBezTo>
                <a:lnTo>
                  <a:pt x="3171827" y="1585124"/>
                </a:lnTo>
                <a:cubicBezTo>
                  <a:pt x="3171827" y="2460561"/>
                  <a:pt x="2461789" y="3170243"/>
                  <a:pt x="1585914" y="3170243"/>
                </a:cubicBezTo>
                <a:cubicBezTo>
                  <a:pt x="1585913" y="3170242"/>
                  <a:pt x="1585913" y="3170242"/>
                  <a:pt x="1585913" y="3170242"/>
                </a:cubicBezTo>
                <a:cubicBezTo>
                  <a:pt x="710037" y="3170242"/>
                  <a:pt x="1" y="2460560"/>
                  <a:pt x="1" y="1585124"/>
                </a:cubicBezTo>
                <a:cubicBezTo>
                  <a:pt x="1" y="1585123"/>
                  <a:pt x="1" y="1585122"/>
                  <a:pt x="1" y="1585122"/>
                </a:cubicBezTo>
                <a:lnTo>
                  <a:pt x="0" y="1585119"/>
                </a:lnTo>
                <a:close/>
                <a:moveTo>
                  <a:pt x="529810" y="1585119"/>
                </a:moveTo>
                <a:lnTo>
                  <a:pt x="529810" y="1585119"/>
                </a:lnTo>
                <a:cubicBezTo>
                  <a:pt x="529810" y="1585119"/>
                  <a:pt x="529809" y="1585119"/>
                  <a:pt x="529809" y="1585119"/>
                </a:cubicBezTo>
                <a:cubicBezTo>
                  <a:pt x="529809" y="2167950"/>
                  <a:pt x="1002642" y="2640428"/>
                  <a:pt x="1585910" y="2640428"/>
                </a:cubicBezTo>
                <a:lnTo>
                  <a:pt x="1585911" y="2640428"/>
                </a:lnTo>
                <a:cubicBezTo>
                  <a:pt x="1585911" y="2640428"/>
                  <a:pt x="1585911" y="2640428"/>
                  <a:pt x="1585912" y="2640428"/>
                </a:cubicBezTo>
                <a:cubicBezTo>
                  <a:pt x="2169180" y="2640428"/>
                  <a:pt x="2642013" y="2167951"/>
                  <a:pt x="2642013" y="1585120"/>
                </a:cubicBezTo>
                <a:lnTo>
                  <a:pt x="2642014" y="1585121"/>
                </a:lnTo>
                <a:cubicBezTo>
                  <a:pt x="2642014" y="1002289"/>
                  <a:pt x="2169181" y="529812"/>
                  <a:pt x="1585912" y="529812"/>
                </a:cubicBezTo>
                <a:lnTo>
                  <a:pt x="1585911" y="529812"/>
                </a:lnTo>
                <a:cubicBezTo>
                  <a:pt x="1585911" y="529812"/>
                  <a:pt x="1585911" y="529811"/>
                  <a:pt x="1585911" y="529811"/>
                </a:cubicBezTo>
                <a:cubicBezTo>
                  <a:pt x="1002642" y="529811"/>
                  <a:pt x="529809" y="1002289"/>
                  <a:pt x="529809" y="1585120"/>
                </a:cubicBezTo>
                <a:lnTo>
                  <a:pt x="529810" y="1585119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54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th-TH">
              <a:ea typeface="ＭＳ Ｐゴシック" charset="-128"/>
            </a:endParaRPr>
          </a:p>
        </p:txBody>
      </p:sp>
      <p:sp>
        <p:nvSpPr>
          <p:cNvPr id="14341" name="Tekstboks 45"/>
          <p:cNvSpPr txBox="1">
            <a:spLocks noChangeArrowheads="1"/>
          </p:cNvSpPr>
          <p:nvPr/>
        </p:nvSpPr>
        <p:spPr bwMode="auto">
          <a:xfrm>
            <a:off x="3657600" y="2819400"/>
            <a:ext cx="1854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Modal Verbs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Rektangulær billedforklaring 50"/>
          <p:cNvSpPr>
            <a:spLocks noChangeArrowheads="1"/>
          </p:cNvSpPr>
          <p:nvPr/>
        </p:nvSpPr>
        <p:spPr bwMode="auto">
          <a:xfrm>
            <a:off x="4932363" y="681038"/>
            <a:ext cx="1195387" cy="1079500"/>
          </a:xfrm>
          <a:prstGeom prst="wedgeRectCallout">
            <a:avLst>
              <a:gd name="adj1" fmla="val -29778"/>
              <a:gd name="adj2" fmla="val 68806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43" name="Rektangel 51"/>
          <p:cNvSpPr>
            <a:spLocks noChangeArrowheads="1"/>
          </p:cNvSpPr>
          <p:nvPr/>
        </p:nvSpPr>
        <p:spPr bwMode="auto">
          <a:xfrm>
            <a:off x="4941888" y="796925"/>
            <a:ext cx="12065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Introduction 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53" name="Rektangulær billedforklaring 52"/>
          <p:cNvSpPr>
            <a:spLocks noChangeArrowheads="1"/>
          </p:cNvSpPr>
          <p:nvPr/>
        </p:nvSpPr>
        <p:spPr bwMode="auto">
          <a:xfrm>
            <a:off x="6213475" y="1252538"/>
            <a:ext cx="1195388" cy="1079500"/>
          </a:xfrm>
          <a:prstGeom prst="wedgeRectCallout">
            <a:avLst>
              <a:gd name="adj1" fmla="val -91509"/>
              <a:gd name="adj2" fmla="val 49977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45" name="Rektangel 53"/>
          <p:cNvSpPr>
            <a:spLocks noChangeArrowheads="1"/>
          </p:cNvSpPr>
          <p:nvPr/>
        </p:nvSpPr>
        <p:spPr bwMode="auto">
          <a:xfrm>
            <a:off x="6223000" y="1398588"/>
            <a:ext cx="1204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What are the Modal Verbs 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55" name="Rektangulær billedforklaring 54"/>
          <p:cNvSpPr>
            <a:spLocks noChangeArrowheads="1"/>
          </p:cNvSpPr>
          <p:nvPr/>
        </p:nvSpPr>
        <p:spPr bwMode="auto">
          <a:xfrm>
            <a:off x="6340475" y="2392363"/>
            <a:ext cx="1196975" cy="957262"/>
          </a:xfrm>
          <a:prstGeom prst="wedgeRectCallout">
            <a:avLst>
              <a:gd name="adj1" fmla="val -73676"/>
              <a:gd name="adj2" fmla="val 16556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47" name="Rektangel 55"/>
          <p:cNvSpPr>
            <a:spLocks noChangeArrowheads="1"/>
          </p:cNvSpPr>
          <p:nvPr/>
        </p:nvSpPr>
        <p:spPr bwMode="auto">
          <a:xfrm>
            <a:off x="6350000" y="2463800"/>
            <a:ext cx="1206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 for Ability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14348" name="Freeform 100">
            <a:hlinkClick r:id="rId2" action="ppaction://hlinksldjump"/>
          </p:cNvPr>
          <p:cNvSpPr>
            <a:spLocks/>
          </p:cNvSpPr>
          <p:nvPr/>
        </p:nvSpPr>
        <p:spPr bwMode="auto">
          <a:xfrm>
            <a:off x="4614863" y="1900238"/>
            <a:ext cx="720725" cy="495300"/>
          </a:xfrm>
          <a:custGeom>
            <a:avLst/>
            <a:gdLst>
              <a:gd name="T0" fmla="*/ 2147483647 w 454"/>
              <a:gd name="T1" fmla="*/ 2147483647 h 312"/>
              <a:gd name="T2" fmla="*/ 2147483647 w 454"/>
              <a:gd name="T3" fmla="*/ 2147483647 h 312"/>
              <a:gd name="T4" fmla="*/ 2147483647 w 454"/>
              <a:gd name="T5" fmla="*/ 2147483647 h 312"/>
              <a:gd name="T6" fmla="*/ 2147483647 w 454"/>
              <a:gd name="T7" fmla="*/ 2147483647 h 312"/>
              <a:gd name="T8" fmla="*/ 2147483647 w 454"/>
              <a:gd name="T9" fmla="*/ 2147483647 h 312"/>
              <a:gd name="T10" fmla="*/ 2147483647 w 454"/>
              <a:gd name="T11" fmla="*/ 2147483647 h 312"/>
              <a:gd name="T12" fmla="*/ 2147483647 w 454"/>
              <a:gd name="T13" fmla="*/ 2147483647 h 312"/>
              <a:gd name="T14" fmla="*/ 2147483647 w 454"/>
              <a:gd name="T15" fmla="*/ 2147483647 h 312"/>
              <a:gd name="T16" fmla="*/ 2147483647 w 454"/>
              <a:gd name="T17" fmla="*/ 2147483647 h 312"/>
              <a:gd name="T18" fmla="*/ 0 w 454"/>
              <a:gd name="T19" fmla="*/ 0 h 312"/>
              <a:gd name="T20" fmla="*/ 0 w 454"/>
              <a:gd name="T21" fmla="*/ 2147483647 h 312"/>
              <a:gd name="T22" fmla="*/ 0 w 454"/>
              <a:gd name="T23" fmla="*/ 2147483647 h 312"/>
              <a:gd name="T24" fmla="*/ 2147483647 w 454"/>
              <a:gd name="T25" fmla="*/ 2147483647 h 312"/>
              <a:gd name="T26" fmla="*/ 2147483647 w 454"/>
              <a:gd name="T27" fmla="*/ 2147483647 h 312"/>
              <a:gd name="T28" fmla="*/ 2147483647 w 454"/>
              <a:gd name="T29" fmla="*/ 2147483647 h 312"/>
              <a:gd name="T30" fmla="*/ 2147483647 w 454"/>
              <a:gd name="T31" fmla="*/ 2147483647 h 312"/>
              <a:gd name="T32" fmla="*/ 2147483647 w 454"/>
              <a:gd name="T33" fmla="*/ 2147483647 h 312"/>
              <a:gd name="T34" fmla="*/ 2147483647 w 454"/>
              <a:gd name="T35" fmla="*/ 2147483647 h 312"/>
              <a:gd name="T36" fmla="*/ 2147483647 w 454"/>
              <a:gd name="T37" fmla="*/ 2147483647 h 312"/>
              <a:gd name="T38" fmla="*/ 2147483647 w 454"/>
              <a:gd name="T39" fmla="*/ 2147483647 h 312"/>
              <a:gd name="T40" fmla="*/ 2147483647 w 454"/>
              <a:gd name="T41" fmla="*/ 2147483647 h 31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54"/>
              <a:gd name="T64" fmla="*/ 0 h 312"/>
              <a:gd name="T65" fmla="*/ 454 w 454"/>
              <a:gd name="T66" fmla="*/ 312 h 31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54" h="312">
                <a:moveTo>
                  <a:pt x="454" y="122"/>
                </a:moveTo>
                <a:lnTo>
                  <a:pt x="454" y="122"/>
                </a:lnTo>
                <a:lnTo>
                  <a:pt x="402" y="94"/>
                </a:lnTo>
                <a:lnTo>
                  <a:pt x="348" y="70"/>
                </a:lnTo>
                <a:lnTo>
                  <a:pt x="292" y="48"/>
                </a:lnTo>
                <a:lnTo>
                  <a:pt x="236" y="32"/>
                </a:lnTo>
                <a:lnTo>
                  <a:pt x="178" y="18"/>
                </a:lnTo>
                <a:lnTo>
                  <a:pt x="118" y="8"/>
                </a:lnTo>
                <a:lnTo>
                  <a:pt x="60" y="2"/>
                </a:lnTo>
                <a:lnTo>
                  <a:pt x="0" y="0"/>
                </a:lnTo>
                <a:lnTo>
                  <a:pt x="0" y="220"/>
                </a:lnTo>
                <a:lnTo>
                  <a:pt x="46" y="220"/>
                </a:lnTo>
                <a:lnTo>
                  <a:pt x="90" y="224"/>
                </a:lnTo>
                <a:lnTo>
                  <a:pt x="134" y="232"/>
                </a:lnTo>
                <a:lnTo>
                  <a:pt x="178" y="242"/>
                </a:lnTo>
                <a:lnTo>
                  <a:pt x="222" y="256"/>
                </a:lnTo>
                <a:lnTo>
                  <a:pt x="264" y="272"/>
                </a:lnTo>
                <a:lnTo>
                  <a:pt x="306" y="290"/>
                </a:lnTo>
                <a:lnTo>
                  <a:pt x="346" y="312"/>
                </a:lnTo>
                <a:lnTo>
                  <a:pt x="454" y="122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49" name="Freeform 101">
            <a:hlinkClick r:id="rId3" action="ppaction://hlinksldjump"/>
          </p:cNvPr>
          <p:cNvSpPr>
            <a:spLocks/>
          </p:cNvSpPr>
          <p:nvPr/>
        </p:nvSpPr>
        <p:spPr bwMode="auto">
          <a:xfrm>
            <a:off x="5189538" y="2109788"/>
            <a:ext cx="701675" cy="701675"/>
          </a:xfrm>
          <a:custGeom>
            <a:avLst/>
            <a:gdLst>
              <a:gd name="T0" fmla="*/ 2147483647 w 442"/>
              <a:gd name="T1" fmla="*/ 2147483647 h 442"/>
              <a:gd name="T2" fmla="*/ 2147483647 w 442"/>
              <a:gd name="T3" fmla="*/ 2147483647 h 442"/>
              <a:gd name="T4" fmla="*/ 2147483647 w 442"/>
              <a:gd name="T5" fmla="*/ 2147483647 h 442"/>
              <a:gd name="T6" fmla="*/ 2147483647 w 442"/>
              <a:gd name="T7" fmla="*/ 2147483647 h 442"/>
              <a:gd name="T8" fmla="*/ 2147483647 w 442"/>
              <a:gd name="T9" fmla="*/ 2147483647 h 442"/>
              <a:gd name="T10" fmla="*/ 2147483647 w 442"/>
              <a:gd name="T11" fmla="*/ 2147483647 h 442"/>
              <a:gd name="T12" fmla="*/ 2147483647 w 442"/>
              <a:gd name="T13" fmla="*/ 2147483647 h 442"/>
              <a:gd name="T14" fmla="*/ 2147483647 w 442"/>
              <a:gd name="T15" fmla="*/ 2147483647 h 442"/>
              <a:gd name="T16" fmla="*/ 2147483647 w 442"/>
              <a:gd name="T17" fmla="*/ 2147483647 h 442"/>
              <a:gd name="T18" fmla="*/ 2147483647 w 442"/>
              <a:gd name="T19" fmla="*/ 0 h 442"/>
              <a:gd name="T20" fmla="*/ 0 w 442"/>
              <a:gd name="T21" fmla="*/ 2147483647 h 442"/>
              <a:gd name="T22" fmla="*/ 0 w 442"/>
              <a:gd name="T23" fmla="*/ 2147483647 h 442"/>
              <a:gd name="T24" fmla="*/ 2147483647 w 442"/>
              <a:gd name="T25" fmla="*/ 2147483647 h 442"/>
              <a:gd name="T26" fmla="*/ 2147483647 w 442"/>
              <a:gd name="T27" fmla="*/ 2147483647 h 442"/>
              <a:gd name="T28" fmla="*/ 2147483647 w 442"/>
              <a:gd name="T29" fmla="*/ 2147483647 h 442"/>
              <a:gd name="T30" fmla="*/ 2147483647 w 442"/>
              <a:gd name="T31" fmla="*/ 2147483647 h 442"/>
              <a:gd name="T32" fmla="*/ 2147483647 w 442"/>
              <a:gd name="T33" fmla="*/ 2147483647 h 442"/>
              <a:gd name="T34" fmla="*/ 2147483647 w 442"/>
              <a:gd name="T35" fmla="*/ 2147483647 h 442"/>
              <a:gd name="T36" fmla="*/ 2147483647 w 442"/>
              <a:gd name="T37" fmla="*/ 2147483647 h 442"/>
              <a:gd name="T38" fmla="*/ 2147483647 w 442"/>
              <a:gd name="T39" fmla="*/ 2147483647 h 442"/>
              <a:gd name="T40" fmla="*/ 2147483647 w 442"/>
              <a:gd name="T41" fmla="*/ 2147483647 h 4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42"/>
              <a:gd name="T64" fmla="*/ 0 h 442"/>
              <a:gd name="T65" fmla="*/ 442 w 442"/>
              <a:gd name="T66" fmla="*/ 442 h 44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42" h="442">
                <a:moveTo>
                  <a:pt x="442" y="332"/>
                </a:moveTo>
                <a:lnTo>
                  <a:pt x="442" y="332"/>
                </a:lnTo>
                <a:lnTo>
                  <a:pt x="412" y="282"/>
                </a:lnTo>
                <a:lnTo>
                  <a:pt x="376" y="232"/>
                </a:lnTo>
                <a:lnTo>
                  <a:pt x="338" y="186"/>
                </a:lnTo>
                <a:lnTo>
                  <a:pt x="298" y="144"/>
                </a:lnTo>
                <a:lnTo>
                  <a:pt x="254" y="104"/>
                </a:lnTo>
                <a:lnTo>
                  <a:pt x="208" y="66"/>
                </a:lnTo>
                <a:lnTo>
                  <a:pt x="160" y="30"/>
                </a:lnTo>
                <a:lnTo>
                  <a:pt x="110" y="0"/>
                </a:lnTo>
                <a:lnTo>
                  <a:pt x="0" y="188"/>
                </a:lnTo>
                <a:lnTo>
                  <a:pt x="40" y="212"/>
                </a:lnTo>
                <a:lnTo>
                  <a:pt x="76" y="238"/>
                </a:lnTo>
                <a:lnTo>
                  <a:pt x="110" y="268"/>
                </a:lnTo>
                <a:lnTo>
                  <a:pt x="144" y="298"/>
                </a:lnTo>
                <a:lnTo>
                  <a:pt x="174" y="330"/>
                </a:lnTo>
                <a:lnTo>
                  <a:pt x="204" y="366"/>
                </a:lnTo>
                <a:lnTo>
                  <a:pt x="230" y="402"/>
                </a:lnTo>
                <a:lnTo>
                  <a:pt x="254" y="442"/>
                </a:lnTo>
                <a:lnTo>
                  <a:pt x="442" y="332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0" name="Freeform 102">
            <a:hlinkClick r:id="rId4" action="ppaction://hlinksldjump"/>
          </p:cNvPr>
          <p:cNvSpPr>
            <a:spLocks/>
          </p:cNvSpPr>
          <p:nvPr/>
        </p:nvSpPr>
        <p:spPr bwMode="auto">
          <a:xfrm>
            <a:off x="5605463" y="2665413"/>
            <a:ext cx="495300" cy="720725"/>
          </a:xfrm>
          <a:custGeom>
            <a:avLst/>
            <a:gdLst>
              <a:gd name="T0" fmla="*/ 2147483647 w 312"/>
              <a:gd name="T1" fmla="*/ 2147483647 h 454"/>
              <a:gd name="T2" fmla="*/ 2147483647 w 312"/>
              <a:gd name="T3" fmla="*/ 2147483647 h 454"/>
              <a:gd name="T4" fmla="*/ 2147483647 w 312"/>
              <a:gd name="T5" fmla="*/ 2147483647 h 454"/>
              <a:gd name="T6" fmla="*/ 2147483647 w 312"/>
              <a:gd name="T7" fmla="*/ 2147483647 h 454"/>
              <a:gd name="T8" fmla="*/ 2147483647 w 312"/>
              <a:gd name="T9" fmla="*/ 2147483647 h 454"/>
              <a:gd name="T10" fmla="*/ 2147483647 w 312"/>
              <a:gd name="T11" fmla="*/ 2147483647 h 454"/>
              <a:gd name="T12" fmla="*/ 2147483647 w 312"/>
              <a:gd name="T13" fmla="*/ 2147483647 h 454"/>
              <a:gd name="T14" fmla="*/ 2147483647 w 312"/>
              <a:gd name="T15" fmla="*/ 2147483647 h 454"/>
              <a:gd name="T16" fmla="*/ 2147483647 w 312"/>
              <a:gd name="T17" fmla="*/ 2147483647 h 454"/>
              <a:gd name="T18" fmla="*/ 2147483647 w 312"/>
              <a:gd name="T19" fmla="*/ 0 h 454"/>
              <a:gd name="T20" fmla="*/ 0 w 312"/>
              <a:gd name="T21" fmla="*/ 2147483647 h 454"/>
              <a:gd name="T22" fmla="*/ 0 w 312"/>
              <a:gd name="T23" fmla="*/ 2147483647 h 454"/>
              <a:gd name="T24" fmla="*/ 2147483647 w 312"/>
              <a:gd name="T25" fmla="*/ 2147483647 h 454"/>
              <a:gd name="T26" fmla="*/ 2147483647 w 312"/>
              <a:gd name="T27" fmla="*/ 2147483647 h 454"/>
              <a:gd name="T28" fmla="*/ 2147483647 w 312"/>
              <a:gd name="T29" fmla="*/ 2147483647 h 454"/>
              <a:gd name="T30" fmla="*/ 2147483647 w 312"/>
              <a:gd name="T31" fmla="*/ 2147483647 h 454"/>
              <a:gd name="T32" fmla="*/ 2147483647 w 312"/>
              <a:gd name="T33" fmla="*/ 2147483647 h 454"/>
              <a:gd name="T34" fmla="*/ 2147483647 w 312"/>
              <a:gd name="T35" fmla="*/ 2147483647 h 454"/>
              <a:gd name="T36" fmla="*/ 2147483647 w 312"/>
              <a:gd name="T37" fmla="*/ 2147483647 h 454"/>
              <a:gd name="T38" fmla="*/ 2147483647 w 312"/>
              <a:gd name="T39" fmla="*/ 2147483647 h 454"/>
              <a:gd name="T40" fmla="*/ 2147483647 w 312"/>
              <a:gd name="T41" fmla="*/ 2147483647 h 45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12"/>
              <a:gd name="T64" fmla="*/ 0 h 454"/>
              <a:gd name="T65" fmla="*/ 312 w 312"/>
              <a:gd name="T66" fmla="*/ 454 h 45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12" h="454">
                <a:moveTo>
                  <a:pt x="312" y="454"/>
                </a:moveTo>
                <a:lnTo>
                  <a:pt x="312" y="454"/>
                </a:lnTo>
                <a:lnTo>
                  <a:pt x="310" y="394"/>
                </a:lnTo>
                <a:lnTo>
                  <a:pt x="304" y="334"/>
                </a:lnTo>
                <a:lnTo>
                  <a:pt x="294" y="276"/>
                </a:lnTo>
                <a:lnTo>
                  <a:pt x="280" y="218"/>
                </a:lnTo>
                <a:lnTo>
                  <a:pt x="262" y="162"/>
                </a:lnTo>
                <a:lnTo>
                  <a:pt x="242" y="106"/>
                </a:lnTo>
                <a:lnTo>
                  <a:pt x="218" y="52"/>
                </a:lnTo>
                <a:lnTo>
                  <a:pt x="190" y="0"/>
                </a:lnTo>
                <a:lnTo>
                  <a:pt x="0" y="108"/>
                </a:lnTo>
                <a:lnTo>
                  <a:pt x="22" y="148"/>
                </a:lnTo>
                <a:lnTo>
                  <a:pt x="40" y="190"/>
                </a:lnTo>
                <a:lnTo>
                  <a:pt x="56" y="232"/>
                </a:lnTo>
                <a:lnTo>
                  <a:pt x="70" y="276"/>
                </a:lnTo>
                <a:lnTo>
                  <a:pt x="80" y="318"/>
                </a:lnTo>
                <a:lnTo>
                  <a:pt x="86" y="364"/>
                </a:lnTo>
                <a:lnTo>
                  <a:pt x="92" y="408"/>
                </a:lnTo>
                <a:lnTo>
                  <a:pt x="92" y="454"/>
                </a:lnTo>
                <a:lnTo>
                  <a:pt x="312" y="454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1" name="Freeform 103">
            <a:hlinkClick r:id="rId5" action="ppaction://hlinksldjump"/>
          </p:cNvPr>
          <p:cNvSpPr>
            <a:spLocks/>
          </p:cNvSpPr>
          <p:nvPr/>
        </p:nvSpPr>
        <p:spPr bwMode="auto">
          <a:xfrm>
            <a:off x="5605463" y="3414713"/>
            <a:ext cx="495300" cy="720725"/>
          </a:xfrm>
          <a:custGeom>
            <a:avLst/>
            <a:gdLst>
              <a:gd name="T0" fmla="*/ 2147483647 w 312"/>
              <a:gd name="T1" fmla="*/ 2147483647 h 454"/>
              <a:gd name="T2" fmla="*/ 2147483647 w 312"/>
              <a:gd name="T3" fmla="*/ 2147483647 h 454"/>
              <a:gd name="T4" fmla="*/ 2147483647 w 312"/>
              <a:gd name="T5" fmla="*/ 2147483647 h 454"/>
              <a:gd name="T6" fmla="*/ 2147483647 w 312"/>
              <a:gd name="T7" fmla="*/ 2147483647 h 454"/>
              <a:gd name="T8" fmla="*/ 2147483647 w 312"/>
              <a:gd name="T9" fmla="*/ 2147483647 h 454"/>
              <a:gd name="T10" fmla="*/ 2147483647 w 312"/>
              <a:gd name="T11" fmla="*/ 2147483647 h 454"/>
              <a:gd name="T12" fmla="*/ 2147483647 w 312"/>
              <a:gd name="T13" fmla="*/ 2147483647 h 454"/>
              <a:gd name="T14" fmla="*/ 2147483647 w 312"/>
              <a:gd name="T15" fmla="*/ 2147483647 h 454"/>
              <a:gd name="T16" fmla="*/ 2147483647 w 312"/>
              <a:gd name="T17" fmla="*/ 2147483647 h 454"/>
              <a:gd name="T18" fmla="*/ 2147483647 w 312"/>
              <a:gd name="T19" fmla="*/ 0 h 454"/>
              <a:gd name="T20" fmla="*/ 2147483647 w 312"/>
              <a:gd name="T21" fmla="*/ 0 h 454"/>
              <a:gd name="T22" fmla="*/ 2147483647 w 312"/>
              <a:gd name="T23" fmla="*/ 0 h 454"/>
              <a:gd name="T24" fmla="*/ 2147483647 w 312"/>
              <a:gd name="T25" fmla="*/ 2147483647 h 454"/>
              <a:gd name="T26" fmla="*/ 2147483647 w 312"/>
              <a:gd name="T27" fmla="*/ 2147483647 h 454"/>
              <a:gd name="T28" fmla="*/ 2147483647 w 312"/>
              <a:gd name="T29" fmla="*/ 2147483647 h 454"/>
              <a:gd name="T30" fmla="*/ 2147483647 w 312"/>
              <a:gd name="T31" fmla="*/ 2147483647 h 454"/>
              <a:gd name="T32" fmla="*/ 2147483647 w 312"/>
              <a:gd name="T33" fmla="*/ 2147483647 h 454"/>
              <a:gd name="T34" fmla="*/ 2147483647 w 312"/>
              <a:gd name="T35" fmla="*/ 2147483647 h 454"/>
              <a:gd name="T36" fmla="*/ 2147483647 w 312"/>
              <a:gd name="T37" fmla="*/ 2147483647 h 454"/>
              <a:gd name="T38" fmla="*/ 0 w 312"/>
              <a:gd name="T39" fmla="*/ 2147483647 h 454"/>
              <a:gd name="T40" fmla="*/ 2147483647 w 312"/>
              <a:gd name="T41" fmla="*/ 2147483647 h 45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12"/>
              <a:gd name="T64" fmla="*/ 0 h 454"/>
              <a:gd name="T65" fmla="*/ 312 w 312"/>
              <a:gd name="T66" fmla="*/ 454 h 45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12" h="454">
                <a:moveTo>
                  <a:pt x="190" y="454"/>
                </a:moveTo>
                <a:lnTo>
                  <a:pt x="190" y="454"/>
                </a:lnTo>
                <a:lnTo>
                  <a:pt x="218" y="402"/>
                </a:lnTo>
                <a:lnTo>
                  <a:pt x="242" y="346"/>
                </a:lnTo>
                <a:lnTo>
                  <a:pt x="262" y="292"/>
                </a:lnTo>
                <a:lnTo>
                  <a:pt x="280" y="234"/>
                </a:lnTo>
                <a:lnTo>
                  <a:pt x="294" y="176"/>
                </a:lnTo>
                <a:lnTo>
                  <a:pt x="304" y="118"/>
                </a:lnTo>
                <a:lnTo>
                  <a:pt x="310" y="58"/>
                </a:lnTo>
                <a:lnTo>
                  <a:pt x="312" y="0"/>
                </a:lnTo>
                <a:lnTo>
                  <a:pt x="92" y="0"/>
                </a:lnTo>
                <a:lnTo>
                  <a:pt x="92" y="44"/>
                </a:lnTo>
                <a:lnTo>
                  <a:pt x="86" y="90"/>
                </a:lnTo>
                <a:lnTo>
                  <a:pt x="80" y="134"/>
                </a:lnTo>
                <a:lnTo>
                  <a:pt x="70" y="178"/>
                </a:lnTo>
                <a:lnTo>
                  <a:pt x="56" y="222"/>
                </a:lnTo>
                <a:lnTo>
                  <a:pt x="40" y="264"/>
                </a:lnTo>
                <a:lnTo>
                  <a:pt x="22" y="304"/>
                </a:lnTo>
                <a:lnTo>
                  <a:pt x="0" y="344"/>
                </a:lnTo>
                <a:lnTo>
                  <a:pt x="190" y="454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2" name="Freeform 104">
            <a:hlinkClick r:id="rId6" action="ppaction://hlinksldjump"/>
          </p:cNvPr>
          <p:cNvSpPr>
            <a:spLocks/>
          </p:cNvSpPr>
          <p:nvPr/>
        </p:nvSpPr>
        <p:spPr bwMode="auto">
          <a:xfrm>
            <a:off x="5189538" y="3989388"/>
            <a:ext cx="701675" cy="701675"/>
          </a:xfrm>
          <a:custGeom>
            <a:avLst/>
            <a:gdLst>
              <a:gd name="T0" fmla="*/ 2147483647 w 442"/>
              <a:gd name="T1" fmla="*/ 2147483647 h 442"/>
              <a:gd name="T2" fmla="*/ 2147483647 w 442"/>
              <a:gd name="T3" fmla="*/ 2147483647 h 442"/>
              <a:gd name="T4" fmla="*/ 2147483647 w 442"/>
              <a:gd name="T5" fmla="*/ 2147483647 h 442"/>
              <a:gd name="T6" fmla="*/ 2147483647 w 442"/>
              <a:gd name="T7" fmla="*/ 2147483647 h 442"/>
              <a:gd name="T8" fmla="*/ 2147483647 w 442"/>
              <a:gd name="T9" fmla="*/ 2147483647 h 442"/>
              <a:gd name="T10" fmla="*/ 2147483647 w 442"/>
              <a:gd name="T11" fmla="*/ 2147483647 h 442"/>
              <a:gd name="T12" fmla="*/ 2147483647 w 442"/>
              <a:gd name="T13" fmla="*/ 2147483647 h 442"/>
              <a:gd name="T14" fmla="*/ 2147483647 w 442"/>
              <a:gd name="T15" fmla="*/ 2147483647 h 442"/>
              <a:gd name="T16" fmla="*/ 2147483647 w 442"/>
              <a:gd name="T17" fmla="*/ 2147483647 h 442"/>
              <a:gd name="T18" fmla="*/ 2147483647 w 442"/>
              <a:gd name="T19" fmla="*/ 2147483647 h 442"/>
              <a:gd name="T20" fmla="*/ 2147483647 w 442"/>
              <a:gd name="T21" fmla="*/ 0 h 442"/>
              <a:gd name="T22" fmla="*/ 2147483647 w 442"/>
              <a:gd name="T23" fmla="*/ 0 h 442"/>
              <a:gd name="T24" fmla="*/ 2147483647 w 442"/>
              <a:gd name="T25" fmla="*/ 2147483647 h 442"/>
              <a:gd name="T26" fmla="*/ 2147483647 w 442"/>
              <a:gd name="T27" fmla="*/ 2147483647 h 442"/>
              <a:gd name="T28" fmla="*/ 2147483647 w 442"/>
              <a:gd name="T29" fmla="*/ 2147483647 h 442"/>
              <a:gd name="T30" fmla="*/ 2147483647 w 442"/>
              <a:gd name="T31" fmla="*/ 2147483647 h 442"/>
              <a:gd name="T32" fmla="*/ 2147483647 w 442"/>
              <a:gd name="T33" fmla="*/ 2147483647 h 442"/>
              <a:gd name="T34" fmla="*/ 2147483647 w 442"/>
              <a:gd name="T35" fmla="*/ 2147483647 h 442"/>
              <a:gd name="T36" fmla="*/ 2147483647 w 442"/>
              <a:gd name="T37" fmla="*/ 2147483647 h 442"/>
              <a:gd name="T38" fmla="*/ 0 w 442"/>
              <a:gd name="T39" fmla="*/ 2147483647 h 442"/>
              <a:gd name="T40" fmla="*/ 2147483647 w 442"/>
              <a:gd name="T41" fmla="*/ 2147483647 h 4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42"/>
              <a:gd name="T64" fmla="*/ 0 h 442"/>
              <a:gd name="T65" fmla="*/ 442 w 442"/>
              <a:gd name="T66" fmla="*/ 442 h 44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42" h="442">
                <a:moveTo>
                  <a:pt x="110" y="442"/>
                </a:moveTo>
                <a:lnTo>
                  <a:pt x="110" y="442"/>
                </a:lnTo>
                <a:lnTo>
                  <a:pt x="160" y="410"/>
                </a:lnTo>
                <a:lnTo>
                  <a:pt x="208" y="376"/>
                </a:lnTo>
                <a:lnTo>
                  <a:pt x="254" y="338"/>
                </a:lnTo>
                <a:lnTo>
                  <a:pt x="298" y="298"/>
                </a:lnTo>
                <a:lnTo>
                  <a:pt x="338" y="254"/>
                </a:lnTo>
                <a:lnTo>
                  <a:pt x="376" y="208"/>
                </a:lnTo>
                <a:lnTo>
                  <a:pt x="412" y="160"/>
                </a:lnTo>
                <a:lnTo>
                  <a:pt x="442" y="108"/>
                </a:lnTo>
                <a:lnTo>
                  <a:pt x="254" y="0"/>
                </a:lnTo>
                <a:lnTo>
                  <a:pt x="230" y="38"/>
                </a:lnTo>
                <a:lnTo>
                  <a:pt x="204" y="76"/>
                </a:lnTo>
                <a:lnTo>
                  <a:pt x="174" y="110"/>
                </a:lnTo>
                <a:lnTo>
                  <a:pt x="144" y="144"/>
                </a:lnTo>
                <a:lnTo>
                  <a:pt x="110" y="174"/>
                </a:lnTo>
                <a:lnTo>
                  <a:pt x="76" y="202"/>
                </a:lnTo>
                <a:lnTo>
                  <a:pt x="40" y="228"/>
                </a:lnTo>
                <a:lnTo>
                  <a:pt x="0" y="252"/>
                </a:lnTo>
                <a:lnTo>
                  <a:pt x="110" y="442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3" name="Freeform 105">
            <a:hlinkClick r:id="rId7" action="ppaction://hlinksldjump"/>
          </p:cNvPr>
          <p:cNvSpPr>
            <a:spLocks/>
          </p:cNvSpPr>
          <p:nvPr/>
        </p:nvSpPr>
        <p:spPr bwMode="auto">
          <a:xfrm>
            <a:off x="4614863" y="4405313"/>
            <a:ext cx="720725" cy="492125"/>
          </a:xfrm>
          <a:custGeom>
            <a:avLst/>
            <a:gdLst>
              <a:gd name="T0" fmla="*/ 0 w 454"/>
              <a:gd name="T1" fmla="*/ 2147483647 h 310"/>
              <a:gd name="T2" fmla="*/ 0 w 454"/>
              <a:gd name="T3" fmla="*/ 2147483647 h 310"/>
              <a:gd name="T4" fmla="*/ 2147483647 w 454"/>
              <a:gd name="T5" fmla="*/ 2147483647 h 310"/>
              <a:gd name="T6" fmla="*/ 2147483647 w 454"/>
              <a:gd name="T7" fmla="*/ 2147483647 h 310"/>
              <a:gd name="T8" fmla="*/ 2147483647 w 454"/>
              <a:gd name="T9" fmla="*/ 2147483647 h 310"/>
              <a:gd name="T10" fmla="*/ 2147483647 w 454"/>
              <a:gd name="T11" fmla="*/ 2147483647 h 310"/>
              <a:gd name="T12" fmla="*/ 2147483647 w 454"/>
              <a:gd name="T13" fmla="*/ 2147483647 h 310"/>
              <a:gd name="T14" fmla="*/ 2147483647 w 454"/>
              <a:gd name="T15" fmla="*/ 2147483647 h 310"/>
              <a:gd name="T16" fmla="*/ 2147483647 w 454"/>
              <a:gd name="T17" fmla="*/ 2147483647 h 310"/>
              <a:gd name="T18" fmla="*/ 2147483647 w 454"/>
              <a:gd name="T19" fmla="*/ 2147483647 h 310"/>
              <a:gd name="T20" fmla="*/ 2147483647 w 454"/>
              <a:gd name="T21" fmla="*/ 0 h 310"/>
              <a:gd name="T22" fmla="*/ 2147483647 w 454"/>
              <a:gd name="T23" fmla="*/ 0 h 310"/>
              <a:gd name="T24" fmla="*/ 2147483647 w 454"/>
              <a:gd name="T25" fmla="*/ 2147483647 h 310"/>
              <a:gd name="T26" fmla="*/ 2147483647 w 454"/>
              <a:gd name="T27" fmla="*/ 2147483647 h 310"/>
              <a:gd name="T28" fmla="*/ 2147483647 w 454"/>
              <a:gd name="T29" fmla="*/ 2147483647 h 310"/>
              <a:gd name="T30" fmla="*/ 2147483647 w 454"/>
              <a:gd name="T31" fmla="*/ 2147483647 h 310"/>
              <a:gd name="T32" fmla="*/ 2147483647 w 454"/>
              <a:gd name="T33" fmla="*/ 2147483647 h 310"/>
              <a:gd name="T34" fmla="*/ 2147483647 w 454"/>
              <a:gd name="T35" fmla="*/ 2147483647 h 310"/>
              <a:gd name="T36" fmla="*/ 2147483647 w 454"/>
              <a:gd name="T37" fmla="*/ 2147483647 h 310"/>
              <a:gd name="T38" fmla="*/ 0 w 454"/>
              <a:gd name="T39" fmla="*/ 2147483647 h 310"/>
              <a:gd name="T40" fmla="*/ 0 w 454"/>
              <a:gd name="T41" fmla="*/ 2147483647 h 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54"/>
              <a:gd name="T64" fmla="*/ 0 h 310"/>
              <a:gd name="T65" fmla="*/ 454 w 454"/>
              <a:gd name="T66" fmla="*/ 310 h 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54" h="310">
                <a:moveTo>
                  <a:pt x="0" y="310"/>
                </a:moveTo>
                <a:lnTo>
                  <a:pt x="0" y="310"/>
                </a:lnTo>
                <a:lnTo>
                  <a:pt x="60" y="308"/>
                </a:lnTo>
                <a:lnTo>
                  <a:pt x="118" y="302"/>
                </a:lnTo>
                <a:lnTo>
                  <a:pt x="178" y="292"/>
                </a:lnTo>
                <a:lnTo>
                  <a:pt x="236" y="280"/>
                </a:lnTo>
                <a:lnTo>
                  <a:pt x="292" y="262"/>
                </a:lnTo>
                <a:lnTo>
                  <a:pt x="348" y="242"/>
                </a:lnTo>
                <a:lnTo>
                  <a:pt x="402" y="216"/>
                </a:lnTo>
                <a:lnTo>
                  <a:pt x="454" y="188"/>
                </a:lnTo>
                <a:lnTo>
                  <a:pt x="346" y="0"/>
                </a:lnTo>
                <a:lnTo>
                  <a:pt x="306" y="20"/>
                </a:lnTo>
                <a:lnTo>
                  <a:pt x="264" y="40"/>
                </a:lnTo>
                <a:lnTo>
                  <a:pt x="222" y="56"/>
                </a:lnTo>
                <a:lnTo>
                  <a:pt x="178" y="68"/>
                </a:lnTo>
                <a:lnTo>
                  <a:pt x="134" y="78"/>
                </a:lnTo>
                <a:lnTo>
                  <a:pt x="90" y="86"/>
                </a:lnTo>
                <a:lnTo>
                  <a:pt x="46" y="90"/>
                </a:lnTo>
                <a:lnTo>
                  <a:pt x="0" y="92"/>
                </a:lnTo>
                <a:lnTo>
                  <a:pt x="0" y="310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4" name="Freeform 106">
            <a:hlinkClick r:id="rId8" action="ppaction://hlinksldjump"/>
          </p:cNvPr>
          <p:cNvSpPr>
            <a:spLocks/>
          </p:cNvSpPr>
          <p:nvPr/>
        </p:nvSpPr>
        <p:spPr bwMode="auto">
          <a:xfrm>
            <a:off x="3865563" y="4405313"/>
            <a:ext cx="720725" cy="492125"/>
          </a:xfrm>
          <a:custGeom>
            <a:avLst/>
            <a:gdLst>
              <a:gd name="T0" fmla="*/ 0 w 454"/>
              <a:gd name="T1" fmla="*/ 2147483647 h 310"/>
              <a:gd name="T2" fmla="*/ 0 w 454"/>
              <a:gd name="T3" fmla="*/ 2147483647 h 310"/>
              <a:gd name="T4" fmla="*/ 2147483647 w 454"/>
              <a:gd name="T5" fmla="*/ 2147483647 h 310"/>
              <a:gd name="T6" fmla="*/ 2147483647 w 454"/>
              <a:gd name="T7" fmla="*/ 2147483647 h 310"/>
              <a:gd name="T8" fmla="*/ 2147483647 w 454"/>
              <a:gd name="T9" fmla="*/ 2147483647 h 310"/>
              <a:gd name="T10" fmla="*/ 2147483647 w 454"/>
              <a:gd name="T11" fmla="*/ 2147483647 h 310"/>
              <a:gd name="T12" fmla="*/ 2147483647 w 454"/>
              <a:gd name="T13" fmla="*/ 2147483647 h 310"/>
              <a:gd name="T14" fmla="*/ 2147483647 w 454"/>
              <a:gd name="T15" fmla="*/ 2147483647 h 310"/>
              <a:gd name="T16" fmla="*/ 2147483647 w 454"/>
              <a:gd name="T17" fmla="*/ 2147483647 h 310"/>
              <a:gd name="T18" fmla="*/ 2147483647 w 454"/>
              <a:gd name="T19" fmla="*/ 2147483647 h 310"/>
              <a:gd name="T20" fmla="*/ 2147483647 w 454"/>
              <a:gd name="T21" fmla="*/ 2147483647 h 310"/>
              <a:gd name="T22" fmla="*/ 2147483647 w 454"/>
              <a:gd name="T23" fmla="*/ 2147483647 h 310"/>
              <a:gd name="T24" fmla="*/ 2147483647 w 454"/>
              <a:gd name="T25" fmla="*/ 2147483647 h 310"/>
              <a:gd name="T26" fmla="*/ 2147483647 w 454"/>
              <a:gd name="T27" fmla="*/ 2147483647 h 310"/>
              <a:gd name="T28" fmla="*/ 2147483647 w 454"/>
              <a:gd name="T29" fmla="*/ 2147483647 h 310"/>
              <a:gd name="T30" fmla="*/ 2147483647 w 454"/>
              <a:gd name="T31" fmla="*/ 2147483647 h 310"/>
              <a:gd name="T32" fmla="*/ 2147483647 w 454"/>
              <a:gd name="T33" fmla="*/ 2147483647 h 310"/>
              <a:gd name="T34" fmla="*/ 2147483647 w 454"/>
              <a:gd name="T35" fmla="*/ 2147483647 h 310"/>
              <a:gd name="T36" fmla="*/ 2147483647 w 454"/>
              <a:gd name="T37" fmla="*/ 2147483647 h 310"/>
              <a:gd name="T38" fmla="*/ 2147483647 w 454"/>
              <a:gd name="T39" fmla="*/ 0 h 310"/>
              <a:gd name="T40" fmla="*/ 0 w 454"/>
              <a:gd name="T41" fmla="*/ 2147483647 h 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54"/>
              <a:gd name="T64" fmla="*/ 0 h 310"/>
              <a:gd name="T65" fmla="*/ 454 w 454"/>
              <a:gd name="T66" fmla="*/ 310 h 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54" h="310">
                <a:moveTo>
                  <a:pt x="0" y="188"/>
                </a:moveTo>
                <a:lnTo>
                  <a:pt x="0" y="188"/>
                </a:lnTo>
                <a:lnTo>
                  <a:pt x="52" y="216"/>
                </a:lnTo>
                <a:lnTo>
                  <a:pt x="106" y="242"/>
                </a:lnTo>
                <a:lnTo>
                  <a:pt x="162" y="262"/>
                </a:lnTo>
                <a:lnTo>
                  <a:pt x="220" y="280"/>
                </a:lnTo>
                <a:lnTo>
                  <a:pt x="278" y="292"/>
                </a:lnTo>
                <a:lnTo>
                  <a:pt x="336" y="302"/>
                </a:lnTo>
                <a:lnTo>
                  <a:pt x="394" y="308"/>
                </a:lnTo>
                <a:lnTo>
                  <a:pt x="454" y="310"/>
                </a:lnTo>
                <a:lnTo>
                  <a:pt x="454" y="92"/>
                </a:lnTo>
                <a:lnTo>
                  <a:pt x="410" y="90"/>
                </a:lnTo>
                <a:lnTo>
                  <a:pt x="364" y="86"/>
                </a:lnTo>
                <a:lnTo>
                  <a:pt x="320" y="78"/>
                </a:lnTo>
                <a:lnTo>
                  <a:pt x="276" y="68"/>
                </a:lnTo>
                <a:lnTo>
                  <a:pt x="232" y="56"/>
                </a:lnTo>
                <a:lnTo>
                  <a:pt x="190" y="40"/>
                </a:lnTo>
                <a:lnTo>
                  <a:pt x="150" y="20"/>
                </a:lnTo>
                <a:lnTo>
                  <a:pt x="110" y="0"/>
                </a:lnTo>
                <a:lnTo>
                  <a:pt x="0" y="188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5" name="Freeform 107">
            <a:hlinkClick r:id="rId9" action="ppaction://hlinksldjump"/>
          </p:cNvPr>
          <p:cNvSpPr>
            <a:spLocks/>
          </p:cNvSpPr>
          <p:nvPr/>
        </p:nvSpPr>
        <p:spPr bwMode="auto">
          <a:xfrm>
            <a:off x="3309938" y="3989388"/>
            <a:ext cx="701675" cy="701675"/>
          </a:xfrm>
          <a:custGeom>
            <a:avLst/>
            <a:gdLst>
              <a:gd name="T0" fmla="*/ 0 w 442"/>
              <a:gd name="T1" fmla="*/ 2147483647 h 442"/>
              <a:gd name="T2" fmla="*/ 0 w 442"/>
              <a:gd name="T3" fmla="*/ 2147483647 h 442"/>
              <a:gd name="T4" fmla="*/ 2147483647 w 442"/>
              <a:gd name="T5" fmla="*/ 2147483647 h 442"/>
              <a:gd name="T6" fmla="*/ 2147483647 w 442"/>
              <a:gd name="T7" fmla="*/ 2147483647 h 442"/>
              <a:gd name="T8" fmla="*/ 2147483647 w 442"/>
              <a:gd name="T9" fmla="*/ 2147483647 h 442"/>
              <a:gd name="T10" fmla="*/ 2147483647 w 442"/>
              <a:gd name="T11" fmla="*/ 2147483647 h 442"/>
              <a:gd name="T12" fmla="*/ 2147483647 w 442"/>
              <a:gd name="T13" fmla="*/ 2147483647 h 442"/>
              <a:gd name="T14" fmla="*/ 2147483647 w 442"/>
              <a:gd name="T15" fmla="*/ 2147483647 h 442"/>
              <a:gd name="T16" fmla="*/ 2147483647 w 442"/>
              <a:gd name="T17" fmla="*/ 2147483647 h 442"/>
              <a:gd name="T18" fmla="*/ 2147483647 w 442"/>
              <a:gd name="T19" fmla="*/ 2147483647 h 442"/>
              <a:gd name="T20" fmla="*/ 2147483647 w 442"/>
              <a:gd name="T21" fmla="*/ 2147483647 h 442"/>
              <a:gd name="T22" fmla="*/ 2147483647 w 442"/>
              <a:gd name="T23" fmla="*/ 2147483647 h 442"/>
              <a:gd name="T24" fmla="*/ 2147483647 w 442"/>
              <a:gd name="T25" fmla="*/ 2147483647 h 442"/>
              <a:gd name="T26" fmla="*/ 2147483647 w 442"/>
              <a:gd name="T27" fmla="*/ 2147483647 h 442"/>
              <a:gd name="T28" fmla="*/ 2147483647 w 442"/>
              <a:gd name="T29" fmla="*/ 2147483647 h 442"/>
              <a:gd name="T30" fmla="*/ 2147483647 w 442"/>
              <a:gd name="T31" fmla="*/ 2147483647 h 442"/>
              <a:gd name="T32" fmla="*/ 2147483647 w 442"/>
              <a:gd name="T33" fmla="*/ 2147483647 h 442"/>
              <a:gd name="T34" fmla="*/ 2147483647 w 442"/>
              <a:gd name="T35" fmla="*/ 2147483647 h 442"/>
              <a:gd name="T36" fmla="*/ 2147483647 w 442"/>
              <a:gd name="T37" fmla="*/ 2147483647 h 442"/>
              <a:gd name="T38" fmla="*/ 2147483647 w 442"/>
              <a:gd name="T39" fmla="*/ 0 h 442"/>
              <a:gd name="T40" fmla="*/ 0 w 442"/>
              <a:gd name="T41" fmla="*/ 2147483647 h 4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42"/>
              <a:gd name="T64" fmla="*/ 0 h 442"/>
              <a:gd name="T65" fmla="*/ 442 w 442"/>
              <a:gd name="T66" fmla="*/ 442 h 44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42" h="442">
                <a:moveTo>
                  <a:pt x="0" y="108"/>
                </a:moveTo>
                <a:lnTo>
                  <a:pt x="0" y="108"/>
                </a:lnTo>
                <a:lnTo>
                  <a:pt x="32" y="160"/>
                </a:lnTo>
                <a:lnTo>
                  <a:pt x="66" y="208"/>
                </a:lnTo>
                <a:lnTo>
                  <a:pt x="104" y="254"/>
                </a:lnTo>
                <a:lnTo>
                  <a:pt x="144" y="298"/>
                </a:lnTo>
                <a:lnTo>
                  <a:pt x="188" y="338"/>
                </a:lnTo>
                <a:lnTo>
                  <a:pt x="234" y="376"/>
                </a:lnTo>
                <a:lnTo>
                  <a:pt x="282" y="410"/>
                </a:lnTo>
                <a:lnTo>
                  <a:pt x="332" y="442"/>
                </a:lnTo>
                <a:lnTo>
                  <a:pt x="442" y="252"/>
                </a:lnTo>
                <a:lnTo>
                  <a:pt x="404" y="228"/>
                </a:lnTo>
                <a:lnTo>
                  <a:pt x="366" y="202"/>
                </a:lnTo>
                <a:lnTo>
                  <a:pt x="332" y="174"/>
                </a:lnTo>
                <a:lnTo>
                  <a:pt x="298" y="144"/>
                </a:lnTo>
                <a:lnTo>
                  <a:pt x="268" y="110"/>
                </a:lnTo>
                <a:lnTo>
                  <a:pt x="240" y="76"/>
                </a:lnTo>
                <a:lnTo>
                  <a:pt x="212" y="38"/>
                </a:lnTo>
                <a:lnTo>
                  <a:pt x="190" y="0"/>
                </a:lnTo>
                <a:lnTo>
                  <a:pt x="0" y="108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6" name="Freeform 108">
            <a:hlinkClick r:id="rId10" action="ppaction://hlinksldjump"/>
          </p:cNvPr>
          <p:cNvSpPr>
            <a:spLocks/>
          </p:cNvSpPr>
          <p:nvPr/>
        </p:nvSpPr>
        <p:spPr bwMode="auto">
          <a:xfrm>
            <a:off x="3103563" y="3414713"/>
            <a:ext cx="492125" cy="720725"/>
          </a:xfrm>
          <a:custGeom>
            <a:avLst/>
            <a:gdLst>
              <a:gd name="T0" fmla="*/ 0 w 310"/>
              <a:gd name="T1" fmla="*/ 0 h 454"/>
              <a:gd name="T2" fmla="*/ 0 w 310"/>
              <a:gd name="T3" fmla="*/ 0 h 454"/>
              <a:gd name="T4" fmla="*/ 2147483647 w 310"/>
              <a:gd name="T5" fmla="*/ 2147483647 h 454"/>
              <a:gd name="T6" fmla="*/ 2147483647 w 310"/>
              <a:gd name="T7" fmla="*/ 2147483647 h 454"/>
              <a:gd name="T8" fmla="*/ 2147483647 w 310"/>
              <a:gd name="T9" fmla="*/ 2147483647 h 454"/>
              <a:gd name="T10" fmla="*/ 2147483647 w 310"/>
              <a:gd name="T11" fmla="*/ 2147483647 h 454"/>
              <a:gd name="T12" fmla="*/ 2147483647 w 310"/>
              <a:gd name="T13" fmla="*/ 2147483647 h 454"/>
              <a:gd name="T14" fmla="*/ 2147483647 w 310"/>
              <a:gd name="T15" fmla="*/ 2147483647 h 454"/>
              <a:gd name="T16" fmla="*/ 2147483647 w 310"/>
              <a:gd name="T17" fmla="*/ 2147483647 h 454"/>
              <a:gd name="T18" fmla="*/ 2147483647 w 310"/>
              <a:gd name="T19" fmla="*/ 2147483647 h 454"/>
              <a:gd name="T20" fmla="*/ 2147483647 w 310"/>
              <a:gd name="T21" fmla="*/ 2147483647 h 454"/>
              <a:gd name="T22" fmla="*/ 2147483647 w 310"/>
              <a:gd name="T23" fmla="*/ 2147483647 h 454"/>
              <a:gd name="T24" fmla="*/ 2147483647 w 310"/>
              <a:gd name="T25" fmla="*/ 2147483647 h 454"/>
              <a:gd name="T26" fmla="*/ 2147483647 w 310"/>
              <a:gd name="T27" fmla="*/ 2147483647 h 454"/>
              <a:gd name="T28" fmla="*/ 2147483647 w 310"/>
              <a:gd name="T29" fmla="*/ 2147483647 h 454"/>
              <a:gd name="T30" fmla="*/ 2147483647 w 310"/>
              <a:gd name="T31" fmla="*/ 2147483647 h 454"/>
              <a:gd name="T32" fmla="*/ 2147483647 w 310"/>
              <a:gd name="T33" fmla="*/ 2147483647 h 454"/>
              <a:gd name="T34" fmla="*/ 2147483647 w 310"/>
              <a:gd name="T35" fmla="*/ 2147483647 h 454"/>
              <a:gd name="T36" fmla="*/ 2147483647 w 310"/>
              <a:gd name="T37" fmla="*/ 2147483647 h 454"/>
              <a:gd name="T38" fmla="*/ 2147483647 w 310"/>
              <a:gd name="T39" fmla="*/ 0 h 454"/>
              <a:gd name="T40" fmla="*/ 0 w 310"/>
              <a:gd name="T41" fmla="*/ 0 h 45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10"/>
              <a:gd name="T64" fmla="*/ 0 h 454"/>
              <a:gd name="T65" fmla="*/ 310 w 310"/>
              <a:gd name="T66" fmla="*/ 454 h 45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10" h="454">
                <a:moveTo>
                  <a:pt x="0" y="0"/>
                </a:moveTo>
                <a:lnTo>
                  <a:pt x="0" y="0"/>
                </a:lnTo>
                <a:lnTo>
                  <a:pt x="2" y="58"/>
                </a:lnTo>
                <a:lnTo>
                  <a:pt x="8" y="118"/>
                </a:lnTo>
                <a:lnTo>
                  <a:pt x="16" y="176"/>
                </a:lnTo>
                <a:lnTo>
                  <a:pt x="30" y="234"/>
                </a:lnTo>
                <a:lnTo>
                  <a:pt x="48" y="292"/>
                </a:lnTo>
                <a:lnTo>
                  <a:pt x="68" y="346"/>
                </a:lnTo>
                <a:lnTo>
                  <a:pt x="94" y="402"/>
                </a:lnTo>
                <a:lnTo>
                  <a:pt x="122" y="454"/>
                </a:lnTo>
                <a:lnTo>
                  <a:pt x="310" y="344"/>
                </a:lnTo>
                <a:lnTo>
                  <a:pt x="290" y="304"/>
                </a:lnTo>
                <a:lnTo>
                  <a:pt x="270" y="264"/>
                </a:lnTo>
                <a:lnTo>
                  <a:pt x="254" y="222"/>
                </a:lnTo>
                <a:lnTo>
                  <a:pt x="242" y="178"/>
                </a:lnTo>
                <a:lnTo>
                  <a:pt x="232" y="134"/>
                </a:lnTo>
                <a:lnTo>
                  <a:pt x="224" y="90"/>
                </a:lnTo>
                <a:lnTo>
                  <a:pt x="220" y="44"/>
                </a:lnTo>
                <a:lnTo>
                  <a:pt x="218" y="0"/>
                </a:lnTo>
                <a:lnTo>
                  <a:pt x="0" y="0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7" name="Freeform 109">
            <a:hlinkClick r:id="rId11" action="ppaction://hlinksldjump"/>
          </p:cNvPr>
          <p:cNvSpPr>
            <a:spLocks/>
          </p:cNvSpPr>
          <p:nvPr/>
        </p:nvSpPr>
        <p:spPr bwMode="auto">
          <a:xfrm>
            <a:off x="3103563" y="2665413"/>
            <a:ext cx="492125" cy="720725"/>
          </a:xfrm>
          <a:custGeom>
            <a:avLst/>
            <a:gdLst>
              <a:gd name="T0" fmla="*/ 2147483647 w 310"/>
              <a:gd name="T1" fmla="*/ 0 h 454"/>
              <a:gd name="T2" fmla="*/ 2147483647 w 310"/>
              <a:gd name="T3" fmla="*/ 0 h 454"/>
              <a:gd name="T4" fmla="*/ 2147483647 w 310"/>
              <a:gd name="T5" fmla="*/ 2147483647 h 454"/>
              <a:gd name="T6" fmla="*/ 2147483647 w 310"/>
              <a:gd name="T7" fmla="*/ 2147483647 h 454"/>
              <a:gd name="T8" fmla="*/ 2147483647 w 310"/>
              <a:gd name="T9" fmla="*/ 2147483647 h 454"/>
              <a:gd name="T10" fmla="*/ 2147483647 w 310"/>
              <a:gd name="T11" fmla="*/ 2147483647 h 454"/>
              <a:gd name="T12" fmla="*/ 2147483647 w 310"/>
              <a:gd name="T13" fmla="*/ 2147483647 h 454"/>
              <a:gd name="T14" fmla="*/ 2147483647 w 310"/>
              <a:gd name="T15" fmla="*/ 2147483647 h 454"/>
              <a:gd name="T16" fmla="*/ 2147483647 w 310"/>
              <a:gd name="T17" fmla="*/ 2147483647 h 454"/>
              <a:gd name="T18" fmla="*/ 0 w 310"/>
              <a:gd name="T19" fmla="*/ 2147483647 h 454"/>
              <a:gd name="T20" fmla="*/ 2147483647 w 310"/>
              <a:gd name="T21" fmla="*/ 2147483647 h 454"/>
              <a:gd name="T22" fmla="*/ 2147483647 w 310"/>
              <a:gd name="T23" fmla="*/ 2147483647 h 454"/>
              <a:gd name="T24" fmla="*/ 2147483647 w 310"/>
              <a:gd name="T25" fmla="*/ 2147483647 h 454"/>
              <a:gd name="T26" fmla="*/ 2147483647 w 310"/>
              <a:gd name="T27" fmla="*/ 2147483647 h 454"/>
              <a:gd name="T28" fmla="*/ 2147483647 w 310"/>
              <a:gd name="T29" fmla="*/ 2147483647 h 454"/>
              <a:gd name="T30" fmla="*/ 2147483647 w 310"/>
              <a:gd name="T31" fmla="*/ 2147483647 h 454"/>
              <a:gd name="T32" fmla="*/ 2147483647 w 310"/>
              <a:gd name="T33" fmla="*/ 2147483647 h 454"/>
              <a:gd name="T34" fmla="*/ 2147483647 w 310"/>
              <a:gd name="T35" fmla="*/ 2147483647 h 454"/>
              <a:gd name="T36" fmla="*/ 2147483647 w 310"/>
              <a:gd name="T37" fmla="*/ 2147483647 h 454"/>
              <a:gd name="T38" fmla="*/ 2147483647 w 310"/>
              <a:gd name="T39" fmla="*/ 2147483647 h 454"/>
              <a:gd name="T40" fmla="*/ 2147483647 w 310"/>
              <a:gd name="T41" fmla="*/ 0 h 45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10"/>
              <a:gd name="T64" fmla="*/ 0 h 454"/>
              <a:gd name="T65" fmla="*/ 310 w 310"/>
              <a:gd name="T66" fmla="*/ 454 h 45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10" h="454">
                <a:moveTo>
                  <a:pt x="122" y="0"/>
                </a:moveTo>
                <a:lnTo>
                  <a:pt x="122" y="0"/>
                </a:lnTo>
                <a:lnTo>
                  <a:pt x="94" y="52"/>
                </a:lnTo>
                <a:lnTo>
                  <a:pt x="68" y="106"/>
                </a:lnTo>
                <a:lnTo>
                  <a:pt x="48" y="162"/>
                </a:lnTo>
                <a:lnTo>
                  <a:pt x="30" y="218"/>
                </a:lnTo>
                <a:lnTo>
                  <a:pt x="16" y="276"/>
                </a:lnTo>
                <a:lnTo>
                  <a:pt x="8" y="334"/>
                </a:lnTo>
                <a:lnTo>
                  <a:pt x="2" y="394"/>
                </a:lnTo>
                <a:lnTo>
                  <a:pt x="0" y="454"/>
                </a:lnTo>
                <a:lnTo>
                  <a:pt x="218" y="454"/>
                </a:lnTo>
                <a:lnTo>
                  <a:pt x="220" y="408"/>
                </a:lnTo>
                <a:lnTo>
                  <a:pt x="224" y="364"/>
                </a:lnTo>
                <a:lnTo>
                  <a:pt x="232" y="318"/>
                </a:lnTo>
                <a:lnTo>
                  <a:pt x="242" y="276"/>
                </a:lnTo>
                <a:lnTo>
                  <a:pt x="254" y="232"/>
                </a:lnTo>
                <a:lnTo>
                  <a:pt x="270" y="190"/>
                </a:lnTo>
                <a:lnTo>
                  <a:pt x="290" y="148"/>
                </a:lnTo>
                <a:lnTo>
                  <a:pt x="310" y="108"/>
                </a:lnTo>
                <a:lnTo>
                  <a:pt x="122" y="0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8" name="Freeform 110">
            <a:hlinkClick r:id="rId12" action="ppaction://hlinksldjump"/>
          </p:cNvPr>
          <p:cNvSpPr>
            <a:spLocks/>
          </p:cNvSpPr>
          <p:nvPr/>
        </p:nvSpPr>
        <p:spPr bwMode="auto">
          <a:xfrm>
            <a:off x="3309938" y="2109788"/>
            <a:ext cx="701675" cy="701675"/>
          </a:xfrm>
          <a:custGeom>
            <a:avLst/>
            <a:gdLst>
              <a:gd name="T0" fmla="*/ 2147483647 w 442"/>
              <a:gd name="T1" fmla="*/ 0 h 442"/>
              <a:gd name="T2" fmla="*/ 2147483647 w 442"/>
              <a:gd name="T3" fmla="*/ 0 h 442"/>
              <a:gd name="T4" fmla="*/ 2147483647 w 442"/>
              <a:gd name="T5" fmla="*/ 2147483647 h 442"/>
              <a:gd name="T6" fmla="*/ 2147483647 w 442"/>
              <a:gd name="T7" fmla="*/ 2147483647 h 442"/>
              <a:gd name="T8" fmla="*/ 2147483647 w 442"/>
              <a:gd name="T9" fmla="*/ 2147483647 h 442"/>
              <a:gd name="T10" fmla="*/ 2147483647 w 442"/>
              <a:gd name="T11" fmla="*/ 2147483647 h 442"/>
              <a:gd name="T12" fmla="*/ 2147483647 w 442"/>
              <a:gd name="T13" fmla="*/ 2147483647 h 442"/>
              <a:gd name="T14" fmla="*/ 2147483647 w 442"/>
              <a:gd name="T15" fmla="*/ 2147483647 h 442"/>
              <a:gd name="T16" fmla="*/ 2147483647 w 442"/>
              <a:gd name="T17" fmla="*/ 2147483647 h 442"/>
              <a:gd name="T18" fmla="*/ 0 w 442"/>
              <a:gd name="T19" fmla="*/ 2147483647 h 442"/>
              <a:gd name="T20" fmla="*/ 2147483647 w 442"/>
              <a:gd name="T21" fmla="*/ 2147483647 h 442"/>
              <a:gd name="T22" fmla="*/ 2147483647 w 442"/>
              <a:gd name="T23" fmla="*/ 2147483647 h 442"/>
              <a:gd name="T24" fmla="*/ 2147483647 w 442"/>
              <a:gd name="T25" fmla="*/ 2147483647 h 442"/>
              <a:gd name="T26" fmla="*/ 2147483647 w 442"/>
              <a:gd name="T27" fmla="*/ 2147483647 h 442"/>
              <a:gd name="T28" fmla="*/ 2147483647 w 442"/>
              <a:gd name="T29" fmla="*/ 2147483647 h 442"/>
              <a:gd name="T30" fmla="*/ 2147483647 w 442"/>
              <a:gd name="T31" fmla="*/ 2147483647 h 442"/>
              <a:gd name="T32" fmla="*/ 2147483647 w 442"/>
              <a:gd name="T33" fmla="*/ 2147483647 h 442"/>
              <a:gd name="T34" fmla="*/ 2147483647 w 442"/>
              <a:gd name="T35" fmla="*/ 2147483647 h 442"/>
              <a:gd name="T36" fmla="*/ 2147483647 w 442"/>
              <a:gd name="T37" fmla="*/ 2147483647 h 442"/>
              <a:gd name="T38" fmla="*/ 2147483647 w 442"/>
              <a:gd name="T39" fmla="*/ 2147483647 h 442"/>
              <a:gd name="T40" fmla="*/ 2147483647 w 442"/>
              <a:gd name="T41" fmla="*/ 0 h 4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42"/>
              <a:gd name="T64" fmla="*/ 0 h 442"/>
              <a:gd name="T65" fmla="*/ 442 w 442"/>
              <a:gd name="T66" fmla="*/ 442 h 44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42" h="442">
                <a:moveTo>
                  <a:pt x="332" y="0"/>
                </a:moveTo>
                <a:lnTo>
                  <a:pt x="332" y="0"/>
                </a:lnTo>
                <a:lnTo>
                  <a:pt x="282" y="30"/>
                </a:lnTo>
                <a:lnTo>
                  <a:pt x="234" y="66"/>
                </a:lnTo>
                <a:lnTo>
                  <a:pt x="188" y="104"/>
                </a:lnTo>
                <a:lnTo>
                  <a:pt x="144" y="144"/>
                </a:lnTo>
                <a:lnTo>
                  <a:pt x="104" y="186"/>
                </a:lnTo>
                <a:lnTo>
                  <a:pt x="66" y="232"/>
                </a:lnTo>
                <a:lnTo>
                  <a:pt x="32" y="282"/>
                </a:lnTo>
                <a:lnTo>
                  <a:pt x="0" y="332"/>
                </a:lnTo>
                <a:lnTo>
                  <a:pt x="190" y="442"/>
                </a:lnTo>
                <a:lnTo>
                  <a:pt x="212" y="402"/>
                </a:lnTo>
                <a:lnTo>
                  <a:pt x="240" y="366"/>
                </a:lnTo>
                <a:lnTo>
                  <a:pt x="268" y="330"/>
                </a:lnTo>
                <a:lnTo>
                  <a:pt x="298" y="298"/>
                </a:lnTo>
                <a:lnTo>
                  <a:pt x="332" y="268"/>
                </a:lnTo>
                <a:lnTo>
                  <a:pt x="366" y="238"/>
                </a:lnTo>
                <a:lnTo>
                  <a:pt x="404" y="212"/>
                </a:lnTo>
                <a:lnTo>
                  <a:pt x="442" y="188"/>
                </a:lnTo>
                <a:lnTo>
                  <a:pt x="332" y="0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14359" name="Freeform 111">
            <a:hlinkClick r:id="rId13" action="ppaction://hlinksldjump"/>
          </p:cNvPr>
          <p:cNvSpPr>
            <a:spLocks/>
          </p:cNvSpPr>
          <p:nvPr/>
        </p:nvSpPr>
        <p:spPr bwMode="auto">
          <a:xfrm>
            <a:off x="3865563" y="1900238"/>
            <a:ext cx="720725" cy="495300"/>
          </a:xfrm>
          <a:custGeom>
            <a:avLst/>
            <a:gdLst>
              <a:gd name="T0" fmla="*/ 2147483647 w 454"/>
              <a:gd name="T1" fmla="*/ 0 h 312"/>
              <a:gd name="T2" fmla="*/ 2147483647 w 454"/>
              <a:gd name="T3" fmla="*/ 0 h 312"/>
              <a:gd name="T4" fmla="*/ 2147483647 w 454"/>
              <a:gd name="T5" fmla="*/ 2147483647 h 312"/>
              <a:gd name="T6" fmla="*/ 2147483647 w 454"/>
              <a:gd name="T7" fmla="*/ 2147483647 h 312"/>
              <a:gd name="T8" fmla="*/ 2147483647 w 454"/>
              <a:gd name="T9" fmla="*/ 2147483647 h 312"/>
              <a:gd name="T10" fmla="*/ 2147483647 w 454"/>
              <a:gd name="T11" fmla="*/ 2147483647 h 312"/>
              <a:gd name="T12" fmla="*/ 2147483647 w 454"/>
              <a:gd name="T13" fmla="*/ 2147483647 h 312"/>
              <a:gd name="T14" fmla="*/ 2147483647 w 454"/>
              <a:gd name="T15" fmla="*/ 2147483647 h 312"/>
              <a:gd name="T16" fmla="*/ 2147483647 w 454"/>
              <a:gd name="T17" fmla="*/ 2147483647 h 312"/>
              <a:gd name="T18" fmla="*/ 0 w 454"/>
              <a:gd name="T19" fmla="*/ 2147483647 h 312"/>
              <a:gd name="T20" fmla="*/ 2147483647 w 454"/>
              <a:gd name="T21" fmla="*/ 2147483647 h 312"/>
              <a:gd name="T22" fmla="*/ 2147483647 w 454"/>
              <a:gd name="T23" fmla="*/ 2147483647 h 312"/>
              <a:gd name="T24" fmla="*/ 2147483647 w 454"/>
              <a:gd name="T25" fmla="*/ 2147483647 h 312"/>
              <a:gd name="T26" fmla="*/ 2147483647 w 454"/>
              <a:gd name="T27" fmla="*/ 2147483647 h 312"/>
              <a:gd name="T28" fmla="*/ 2147483647 w 454"/>
              <a:gd name="T29" fmla="*/ 2147483647 h 312"/>
              <a:gd name="T30" fmla="*/ 2147483647 w 454"/>
              <a:gd name="T31" fmla="*/ 2147483647 h 312"/>
              <a:gd name="T32" fmla="*/ 2147483647 w 454"/>
              <a:gd name="T33" fmla="*/ 2147483647 h 312"/>
              <a:gd name="T34" fmla="*/ 2147483647 w 454"/>
              <a:gd name="T35" fmla="*/ 2147483647 h 312"/>
              <a:gd name="T36" fmla="*/ 2147483647 w 454"/>
              <a:gd name="T37" fmla="*/ 2147483647 h 312"/>
              <a:gd name="T38" fmla="*/ 2147483647 w 454"/>
              <a:gd name="T39" fmla="*/ 2147483647 h 312"/>
              <a:gd name="T40" fmla="*/ 2147483647 w 454"/>
              <a:gd name="T41" fmla="*/ 0 h 31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54"/>
              <a:gd name="T64" fmla="*/ 0 h 312"/>
              <a:gd name="T65" fmla="*/ 454 w 454"/>
              <a:gd name="T66" fmla="*/ 312 h 31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54" h="312">
                <a:moveTo>
                  <a:pt x="454" y="0"/>
                </a:moveTo>
                <a:lnTo>
                  <a:pt x="454" y="0"/>
                </a:lnTo>
                <a:lnTo>
                  <a:pt x="394" y="2"/>
                </a:lnTo>
                <a:lnTo>
                  <a:pt x="336" y="8"/>
                </a:lnTo>
                <a:lnTo>
                  <a:pt x="278" y="18"/>
                </a:lnTo>
                <a:lnTo>
                  <a:pt x="220" y="32"/>
                </a:lnTo>
                <a:lnTo>
                  <a:pt x="162" y="48"/>
                </a:lnTo>
                <a:lnTo>
                  <a:pt x="106" y="70"/>
                </a:lnTo>
                <a:lnTo>
                  <a:pt x="52" y="94"/>
                </a:lnTo>
                <a:lnTo>
                  <a:pt x="0" y="122"/>
                </a:lnTo>
                <a:lnTo>
                  <a:pt x="110" y="312"/>
                </a:lnTo>
                <a:lnTo>
                  <a:pt x="150" y="290"/>
                </a:lnTo>
                <a:lnTo>
                  <a:pt x="190" y="272"/>
                </a:lnTo>
                <a:lnTo>
                  <a:pt x="232" y="256"/>
                </a:lnTo>
                <a:lnTo>
                  <a:pt x="276" y="242"/>
                </a:lnTo>
                <a:lnTo>
                  <a:pt x="320" y="232"/>
                </a:lnTo>
                <a:lnTo>
                  <a:pt x="364" y="224"/>
                </a:lnTo>
                <a:lnTo>
                  <a:pt x="410" y="220"/>
                </a:lnTo>
                <a:lnTo>
                  <a:pt x="454" y="220"/>
                </a:lnTo>
                <a:lnTo>
                  <a:pt x="454" y="0"/>
                </a:lnTo>
                <a:close/>
              </a:path>
            </a:pathLst>
          </a:custGeom>
          <a:solidFill>
            <a:srgbClr val="99EC1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th-TH"/>
          </a:p>
        </p:txBody>
      </p:sp>
      <p:sp>
        <p:nvSpPr>
          <p:cNvPr id="71" name="Rektangulær billedforklaring 70"/>
          <p:cNvSpPr>
            <a:spLocks noChangeArrowheads="1"/>
          </p:cNvSpPr>
          <p:nvPr/>
        </p:nvSpPr>
        <p:spPr bwMode="auto">
          <a:xfrm>
            <a:off x="6280150" y="3413125"/>
            <a:ext cx="1195388" cy="957263"/>
          </a:xfrm>
          <a:prstGeom prst="wedgeRectCallout">
            <a:avLst>
              <a:gd name="adj1" fmla="val -72403"/>
              <a:gd name="adj2" fmla="val -29648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61" name="Rektangel 71"/>
          <p:cNvSpPr>
            <a:spLocks noChangeArrowheads="1"/>
          </p:cNvSpPr>
          <p:nvPr/>
        </p:nvSpPr>
        <p:spPr bwMode="auto">
          <a:xfrm>
            <a:off x="6289675" y="3484563"/>
            <a:ext cx="1206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 for Advice</a:t>
            </a:r>
            <a:br>
              <a:rPr lang="en-US" sz="1400" b="1" dirty="0" smtClean="0"/>
            </a:b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73" name="Rektangulær billedforklaring 72"/>
          <p:cNvSpPr>
            <a:spLocks noChangeArrowheads="1"/>
          </p:cNvSpPr>
          <p:nvPr/>
        </p:nvSpPr>
        <p:spPr bwMode="auto">
          <a:xfrm>
            <a:off x="5807075" y="4435475"/>
            <a:ext cx="1196975" cy="955675"/>
          </a:xfrm>
          <a:prstGeom prst="wedgeRectCallout">
            <a:avLst>
              <a:gd name="adj1" fmla="val -66037"/>
              <a:gd name="adj2" fmla="val -55139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75" name="Rektangulær billedforklaring 74"/>
          <p:cNvSpPr>
            <a:spLocks noChangeArrowheads="1"/>
          </p:cNvSpPr>
          <p:nvPr/>
        </p:nvSpPr>
        <p:spPr bwMode="auto">
          <a:xfrm>
            <a:off x="4511675" y="5105400"/>
            <a:ext cx="1196975" cy="957263"/>
          </a:xfrm>
          <a:prstGeom prst="wedgeRectCallout">
            <a:avLst>
              <a:gd name="adj1" fmla="val 2745"/>
              <a:gd name="adj2" fmla="val -82227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63" name="Rektangel 73"/>
          <p:cNvSpPr>
            <a:spLocks noChangeArrowheads="1"/>
          </p:cNvSpPr>
          <p:nvPr/>
        </p:nvSpPr>
        <p:spPr bwMode="auto">
          <a:xfrm>
            <a:off x="5791200" y="4419600"/>
            <a:ext cx="1206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 </a:t>
            </a:r>
            <a:r>
              <a:rPr lang="en-US" sz="1400" dirty="0" smtClean="0"/>
              <a:t>to show </a:t>
            </a:r>
            <a:r>
              <a:rPr lang="en-US" sz="1400" b="1" dirty="0" smtClean="0"/>
              <a:t>obligation or necessity</a:t>
            </a:r>
            <a:endParaRPr lang="en-US" sz="1400" b="1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14365" name="Rektangel 75"/>
          <p:cNvSpPr>
            <a:spLocks noChangeArrowheads="1"/>
          </p:cNvSpPr>
          <p:nvPr/>
        </p:nvSpPr>
        <p:spPr bwMode="auto">
          <a:xfrm>
            <a:off x="4495800" y="5105400"/>
            <a:ext cx="1206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 </a:t>
            </a:r>
            <a:r>
              <a:rPr lang="en-US" sz="1400" dirty="0" smtClean="0"/>
              <a:t>are used to </a:t>
            </a:r>
            <a:r>
              <a:rPr lang="en-US" sz="1400" b="1" dirty="0" smtClean="0"/>
              <a:t>ask for permission</a:t>
            </a: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. </a:t>
            </a:r>
            <a:endParaRPr lang="en-US" sz="1400" b="1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77" name="Rektangulær billedforklaring 76"/>
          <p:cNvSpPr>
            <a:spLocks noChangeArrowheads="1"/>
          </p:cNvSpPr>
          <p:nvPr/>
        </p:nvSpPr>
        <p:spPr bwMode="auto">
          <a:xfrm>
            <a:off x="3246438" y="5105400"/>
            <a:ext cx="1196975" cy="957263"/>
          </a:xfrm>
          <a:prstGeom prst="wedgeRectCallout">
            <a:avLst>
              <a:gd name="adj1" fmla="val 32042"/>
              <a:gd name="adj2" fmla="val -85412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67" name="Rektangel 77"/>
          <p:cNvSpPr>
            <a:spLocks noChangeArrowheads="1"/>
          </p:cNvSpPr>
          <p:nvPr/>
        </p:nvSpPr>
        <p:spPr bwMode="auto">
          <a:xfrm>
            <a:off x="3255963" y="5176838"/>
            <a:ext cx="1206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</a:t>
            </a:r>
            <a:r>
              <a:rPr lang="en-US" sz="1400" dirty="0" smtClean="0"/>
              <a:t> used to show </a:t>
            </a:r>
            <a:r>
              <a:rPr lang="en-US" sz="1400" b="1" dirty="0" smtClean="0"/>
              <a:t>possibility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79" name="Rektangulær billedforklaring 78"/>
          <p:cNvSpPr>
            <a:spLocks noChangeArrowheads="1"/>
          </p:cNvSpPr>
          <p:nvPr/>
        </p:nvSpPr>
        <p:spPr bwMode="auto">
          <a:xfrm>
            <a:off x="1997075" y="4419600"/>
            <a:ext cx="1196975" cy="957263"/>
          </a:xfrm>
          <a:prstGeom prst="wedgeRectCallout">
            <a:avLst>
              <a:gd name="adj1" fmla="val 80440"/>
              <a:gd name="adj2" fmla="val -51954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69" name="Rektangel 79"/>
          <p:cNvSpPr>
            <a:spLocks noChangeArrowheads="1"/>
          </p:cNvSpPr>
          <p:nvPr/>
        </p:nvSpPr>
        <p:spPr bwMode="auto">
          <a:xfrm>
            <a:off x="2006600" y="4419600"/>
            <a:ext cx="1206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dirty="0" smtClean="0"/>
              <a:t>Modal verbs </a:t>
            </a:r>
            <a:r>
              <a:rPr lang="en-US" sz="1400" dirty="0" smtClean="0"/>
              <a:t>are used to make </a:t>
            </a:r>
            <a:r>
              <a:rPr lang="en-US" sz="1400" b="1" dirty="0" smtClean="0"/>
              <a:t>polite requests</a:t>
            </a:r>
            <a:r>
              <a:rPr lang="en-US" sz="1400" noProof="1" smtClean="0">
                <a:solidFill>
                  <a:srgbClr val="080808"/>
                </a:solidFill>
                <a:cs typeface="Arial" pitchFamily="34" charset="0"/>
              </a:rPr>
              <a:t>. 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81" name="Rektangulær billedforklaring 80"/>
          <p:cNvSpPr>
            <a:spLocks noChangeArrowheads="1"/>
          </p:cNvSpPr>
          <p:nvPr/>
        </p:nvSpPr>
        <p:spPr bwMode="auto">
          <a:xfrm>
            <a:off x="1662113" y="3429000"/>
            <a:ext cx="1196975" cy="957263"/>
          </a:xfrm>
          <a:prstGeom prst="wedgeRectCallout">
            <a:avLst>
              <a:gd name="adj1" fmla="val 72801"/>
              <a:gd name="adj2" fmla="val -36023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71" name="Rektangel 81"/>
          <p:cNvSpPr>
            <a:spLocks noChangeArrowheads="1"/>
          </p:cNvSpPr>
          <p:nvPr/>
        </p:nvSpPr>
        <p:spPr bwMode="auto">
          <a:xfrm>
            <a:off x="1671638" y="3429000"/>
            <a:ext cx="1300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Can, Could, May &amp; Might, Must, Should, Would</a:t>
            </a:r>
            <a:endParaRPr lang="en-US" sz="1400" dirty="0"/>
          </a:p>
        </p:txBody>
      </p:sp>
      <p:sp>
        <p:nvSpPr>
          <p:cNvPr id="83" name="Rektangulær billedforklaring 82"/>
          <p:cNvSpPr>
            <a:spLocks noChangeArrowheads="1"/>
          </p:cNvSpPr>
          <p:nvPr/>
        </p:nvSpPr>
        <p:spPr bwMode="auto">
          <a:xfrm>
            <a:off x="1616075" y="2392363"/>
            <a:ext cx="1196975" cy="957262"/>
          </a:xfrm>
          <a:prstGeom prst="wedgeRectCallout">
            <a:avLst>
              <a:gd name="adj1" fmla="val 82991"/>
              <a:gd name="adj2" fmla="val -12125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73" name="Rektangel 83"/>
          <p:cNvSpPr>
            <a:spLocks noChangeArrowheads="1"/>
          </p:cNvSpPr>
          <p:nvPr/>
        </p:nvSpPr>
        <p:spPr bwMode="auto">
          <a:xfrm>
            <a:off x="1701800" y="2600980"/>
            <a:ext cx="104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Exercises 1, 2, &amp; 3</a:t>
            </a:r>
            <a:endParaRPr lang="en-US" sz="1400" noProof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85" name="Rektangulær billedforklaring 84"/>
          <p:cNvSpPr>
            <a:spLocks noChangeArrowheads="1"/>
          </p:cNvSpPr>
          <p:nvPr/>
        </p:nvSpPr>
        <p:spPr bwMode="auto">
          <a:xfrm>
            <a:off x="2089150" y="1387475"/>
            <a:ext cx="1195388" cy="955675"/>
          </a:xfrm>
          <a:prstGeom prst="wedgeRectCallout">
            <a:avLst>
              <a:gd name="adj1" fmla="val 74074"/>
              <a:gd name="adj2" fmla="val 40449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75" name="Rektangel 85"/>
          <p:cNvSpPr>
            <a:spLocks noChangeArrowheads="1"/>
          </p:cNvSpPr>
          <p:nvPr/>
        </p:nvSpPr>
        <p:spPr bwMode="auto">
          <a:xfrm>
            <a:off x="2133600" y="1610380"/>
            <a:ext cx="1101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Exercises 4, 5, &amp; 6</a:t>
            </a:r>
            <a:endParaRPr lang="en-US" sz="1400" noProof="1" smtClean="0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87" name="Rektangulær billedforklaring 86"/>
          <p:cNvSpPr>
            <a:spLocks noChangeArrowheads="1"/>
          </p:cNvSpPr>
          <p:nvPr/>
        </p:nvSpPr>
        <p:spPr bwMode="auto">
          <a:xfrm>
            <a:off x="3384550" y="669925"/>
            <a:ext cx="1195388" cy="957263"/>
          </a:xfrm>
          <a:prstGeom prst="wedgeRectCallout">
            <a:avLst>
              <a:gd name="adj1" fmla="val 25671"/>
              <a:gd name="adj2" fmla="val 80282"/>
            </a:avLst>
          </a:prstGeom>
          <a:gradFill rotWithShape="1">
            <a:gsLst>
              <a:gs pos="0">
                <a:srgbClr val="E6E6E6"/>
              </a:gs>
              <a:gs pos="100000">
                <a:srgbClr val="FFFFFF"/>
              </a:gs>
            </a:gsLst>
            <a:lin ang="16200000"/>
          </a:gradFill>
          <a:ln w="12700">
            <a:solidFill>
              <a:srgbClr val="BFBFBF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  <a:latin typeface="Arial Narrow" charset="0"/>
              <a:ea typeface="ＭＳ Ｐゴシック" pitchFamily="-112" charset="-128"/>
              <a:cs typeface="ＭＳ Ｐゴシック" charset="0"/>
            </a:endParaRPr>
          </a:p>
        </p:txBody>
      </p:sp>
      <p:sp>
        <p:nvSpPr>
          <p:cNvPr id="14377" name="Rektangel 87"/>
          <p:cNvSpPr>
            <a:spLocks noChangeArrowheads="1"/>
          </p:cNvSpPr>
          <p:nvPr/>
        </p:nvSpPr>
        <p:spPr bwMode="auto">
          <a:xfrm>
            <a:off x="3394075" y="741363"/>
            <a:ext cx="1206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080808"/>
                </a:solidFill>
                <a:cs typeface="Arial" pitchFamily="34" charset="0"/>
              </a:rPr>
              <a:t>Exercises 7, 8, 9, &amp; 10</a:t>
            </a:r>
            <a:endParaRPr lang="en-US" sz="1400" noProof="1" smtClean="0">
              <a:solidFill>
                <a:srgbClr val="080808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4341" grpId="0"/>
      <p:bldP spid="51" grpId="0" animBg="1"/>
      <p:bldP spid="14343" grpId="0"/>
      <p:bldP spid="53" grpId="0" animBg="1"/>
      <p:bldP spid="14345" grpId="0"/>
      <p:bldP spid="55" grpId="0" animBg="1"/>
      <p:bldP spid="14347" grpId="0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 animBg="1"/>
      <p:bldP spid="14356" grpId="0" animBg="1"/>
      <p:bldP spid="14357" grpId="0" animBg="1"/>
      <p:bldP spid="14358" grpId="0" animBg="1"/>
      <p:bldP spid="14359" grpId="0" animBg="1"/>
      <p:bldP spid="71" grpId="0" animBg="1"/>
      <p:bldP spid="14361" grpId="0"/>
      <p:bldP spid="73" grpId="0" animBg="1"/>
      <p:bldP spid="75" grpId="0" animBg="1"/>
      <p:bldP spid="14363" grpId="0"/>
      <p:bldP spid="14365" grpId="0"/>
      <p:bldP spid="77" grpId="0" animBg="1"/>
      <p:bldP spid="14367" grpId="0"/>
      <p:bldP spid="79" grpId="0" animBg="1"/>
      <p:bldP spid="14369" grpId="0"/>
      <p:bldP spid="81" grpId="0" animBg="1"/>
      <p:bldP spid="14371" grpId="0"/>
      <p:bldP spid="83" grpId="0" animBg="1"/>
      <p:bldP spid="14373" grpId="0"/>
      <p:bldP spid="85" grpId="0" animBg="1"/>
      <p:bldP spid="14375" grpId="0"/>
      <p:bldP spid="87" grpId="0" animBg="1"/>
      <p:bldP spid="143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Must not and Don't have to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1430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</a:t>
            </a:r>
            <a:r>
              <a:rPr lang="en-US" sz="2000" b="1" dirty="0" smtClean="0"/>
              <a:t>Must not</a:t>
            </a:r>
            <a:r>
              <a:rPr lang="en-US" sz="2000" dirty="0" smtClean="0"/>
              <a:t>" and "</a:t>
            </a:r>
            <a:r>
              <a:rPr lang="en-US" sz="2000" b="1" dirty="0" smtClean="0"/>
              <a:t>don't have to</a:t>
            </a:r>
            <a:r>
              <a:rPr lang="en-US" sz="2000" dirty="0" smtClean="0"/>
              <a:t>" are completely different, and their meanings are often confused.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Must not"</a:t>
            </a:r>
            <a:r>
              <a:rPr lang="en-US" sz="2000" dirty="0" smtClean="0"/>
              <a:t> is a negative obligation and shows something that is prohibited.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667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Example:</a:t>
            </a:r>
            <a:endParaRPr lang="th-TH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124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You must not </a:t>
            </a:r>
            <a:r>
              <a:rPr lang="en-US" sz="1800" b="1" dirty="0" smtClean="0">
                <a:solidFill>
                  <a:srgbClr val="0000FF"/>
                </a:solidFill>
              </a:rPr>
              <a:t>eat</a:t>
            </a:r>
            <a:r>
              <a:rPr lang="en-US" sz="1800" dirty="0" smtClean="0"/>
              <a:t> in the computer room.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3505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(Food in the computer room is prohibited.)</a:t>
            </a:r>
            <a:endParaRPr lang="th-TH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39624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"Don't have to"</a:t>
            </a:r>
            <a:r>
              <a:rPr lang="en-US" sz="2000" dirty="0" smtClean="0"/>
              <a:t> shows something that is not necessary.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32429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Example:</a:t>
            </a:r>
            <a:endParaRPr lang="th-TH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4800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 don't have to </a:t>
            </a:r>
            <a:r>
              <a:rPr lang="en-US" sz="1800" b="1" dirty="0" smtClean="0">
                <a:solidFill>
                  <a:srgbClr val="0000FF"/>
                </a:solidFill>
              </a:rPr>
              <a:t>work</a:t>
            </a:r>
            <a:r>
              <a:rPr lang="en-US" sz="1800" dirty="0" smtClean="0"/>
              <a:t> today.</a:t>
            </a:r>
            <a:endParaRPr lang="th-TH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181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(Working is not necessary.)</a:t>
            </a:r>
            <a:endParaRPr lang="th-TH" sz="1800" dirty="0"/>
          </a:p>
        </p:txBody>
      </p:sp>
      <p:pic>
        <p:nvPicPr>
          <p:cNvPr id="12" name="Picture 11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228600"/>
            <a:ext cx="69342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Modal verbs are used to ask for permission.</a:t>
            </a:r>
            <a:endParaRPr lang="th-T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two verbs used are </a:t>
            </a:r>
            <a:r>
              <a:rPr lang="en-US" sz="2400" b="1" i="1" dirty="0" smtClean="0"/>
              <a:t>May</a:t>
            </a:r>
            <a:r>
              <a:rPr lang="en-US" sz="2400" dirty="0" smtClean="0"/>
              <a:t>, </a:t>
            </a:r>
            <a:r>
              <a:rPr lang="en-US" sz="2400" b="1" i="1" dirty="0" smtClean="0"/>
              <a:t>Could</a:t>
            </a:r>
            <a:r>
              <a:rPr lang="en-US" sz="2400" dirty="0" smtClean="0"/>
              <a:t>, and </a:t>
            </a:r>
            <a:r>
              <a:rPr lang="en-US" sz="2400" b="1" i="1" dirty="0" smtClean="0"/>
              <a:t>Can</a:t>
            </a:r>
            <a:r>
              <a:rPr lang="en-US" sz="2400" dirty="0" smtClean="0"/>
              <a:t>.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828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May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4384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May is a polite modal verb used to ask for permission. Here are some examples: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276600"/>
            <a:ext cx="3429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May I use a calculator on the test?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May I have another piece of cake?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3434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polite answers using may are as follows: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876800"/>
            <a:ext cx="1828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Yes, you may.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No, you may not.</a:t>
            </a:r>
            <a:endParaRPr lang="th-TH" sz="1800" dirty="0"/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9144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is also used to ask for permission. It is less formal than using may. Here are some examples with could: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752600"/>
            <a:ext cx="358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I have some more juice?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I bring a friend to the party?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8194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</a:t>
            </a:r>
            <a:endParaRPr lang="th-TH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3528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is the least formal of the modal verbs used to ask permission. Here are some examples with can: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4267200"/>
            <a:ext cx="1981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I play music?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I wear shorts?</a:t>
            </a:r>
            <a:endParaRPr lang="th-TH" sz="1800" dirty="0"/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examples above are all with "I". This is because it is most common to ask permission for yourself. However, it is possible to ask permission for another person: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447800"/>
            <a:ext cx="251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May she bring a friend?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he try again?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they sleep here?</a:t>
            </a:r>
            <a:endParaRPr lang="th-TH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12420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examples are also all questions. These are very common. </a:t>
            </a:r>
            <a:br>
              <a:rPr lang="en-US" sz="2000" dirty="0" smtClean="0"/>
            </a:br>
            <a:r>
              <a:rPr lang="en-US" sz="2000" dirty="0" smtClean="0"/>
              <a:t>But you can also </a:t>
            </a:r>
            <a:r>
              <a:rPr lang="en-US" sz="2000" b="1" dirty="0" smtClean="0"/>
              <a:t>give permission</a:t>
            </a:r>
            <a:r>
              <a:rPr lang="en-US" sz="2000" dirty="0" smtClean="0"/>
              <a:t>. Here are some examples: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4114800"/>
            <a:ext cx="2743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You may sleep on the sofa.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You can wear my jacket.</a:t>
            </a:r>
            <a:endParaRPr lang="th-TH" sz="1800" dirty="0"/>
          </a:p>
        </p:txBody>
      </p:sp>
      <p:pic>
        <p:nvPicPr>
          <p:cNvPr id="6" name="Picture 5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304800"/>
            <a:ext cx="60198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Modal verbs</a:t>
            </a:r>
            <a:r>
              <a:rPr lang="en-US" dirty="0" smtClean="0"/>
              <a:t> used to show </a:t>
            </a:r>
            <a:r>
              <a:rPr lang="en-US" b="1" dirty="0" smtClean="0"/>
              <a:t>possibility</a:t>
            </a:r>
            <a:endParaRPr lang="th-TH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several</a:t>
            </a:r>
            <a:r>
              <a:rPr lang="en-US" sz="2400" b="1" dirty="0" smtClean="0"/>
              <a:t> modal verbs</a:t>
            </a:r>
            <a:r>
              <a:rPr lang="en-US" sz="2400" dirty="0" smtClean="0"/>
              <a:t> used to show </a:t>
            </a:r>
            <a:r>
              <a:rPr lang="en-US" sz="2400" b="1" dirty="0" smtClean="0"/>
              <a:t>possibility</a:t>
            </a:r>
            <a:r>
              <a:rPr lang="en-US" sz="2400" dirty="0" smtClean="0"/>
              <a:t>. They </a:t>
            </a:r>
            <a:br>
              <a:rPr lang="en-US" sz="2400" dirty="0" smtClean="0"/>
            </a:br>
            <a:r>
              <a:rPr lang="en-US" sz="2400" dirty="0" smtClean="0"/>
              <a:t>are </a:t>
            </a:r>
            <a:r>
              <a:rPr lang="en-US" sz="2400" b="1" i="1" dirty="0" smtClean="0"/>
              <a:t>Might</a:t>
            </a:r>
            <a:r>
              <a:rPr lang="en-US" sz="2400" dirty="0" smtClean="0"/>
              <a:t>, </a:t>
            </a:r>
            <a:r>
              <a:rPr lang="en-US" sz="2400" b="1" i="1" dirty="0" smtClean="0"/>
              <a:t>May</a:t>
            </a:r>
            <a:r>
              <a:rPr lang="en-US" sz="2400" dirty="0" smtClean="0"/>
              <a:t>, </a:t>
            </a:r>
            <a:r>
              <a:rPr lang="en-US" sz="2400" b="1" i="1" dirty="0" smtClean="0"/>
              <a:t>Could</a:t>
            </a:r>
            <a:r>
              <a:rPr lang="en-US" sz="2400" dirty="0" smtClean="0"/>
              <a:t>, and </a:t>
            </a:r>
            <a:r>
              <a:rPr lang="en-US" sz="2400" b="1" i="1" dirty="0" smtClean="0"/>
              <a:t>Must</a:t>
            </a:r>
            <a:r>
              <a:rPr lang="en-US" sz="2400" dirty="0" smtClean="0"/>
              <a:t>. All of these are different </a:t>
            </a:r>
            <a:br>
              <a:rPr lang="en-US" sz="2400" dirty="0" smtClean="0"/>
            </a:br>
            <a:r>
              <a:rPr lang="en-US" sz="2400" dirty="0" smtClean="0"/>
              <a:t>ways to say </a:t>
            </a:r>
            <a:r>
              <a:rPr lang="en-US" sz="2400" i="1" dirty="0" smtClean="0"/>
              <a:t>maybe</a:t>
            </a:r>
            <a:r>
              <a:rPr lang="en-US" sz="2400" dirty="0" smtClean="0"/>
              <a:t>.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590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STRUCTURE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3124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Modal Verb + Base Verb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35814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Examples:</a:t>
            </a:r>
            <a:endParaRPr lang="th-TH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114800"/>
            <a:ext cx="2971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</a:t>
            </a:r>
            <a:r>
              <a:rPr lang="en-US" sz="1800" b="1" i="1" dirty="0" smtClean="0"/>
              <a:t>may eat</a:t>
            </a:r>
            <a:r>
              <a:rPr lang="en-US" sz="1800" dirty="0" smtClean="0"/>
              <a:t> dinner at 7:00pm.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</a:t>
            </a:r>
            <a:r>
              <a:rPr lang="en-US" sz="1800" b="1" i="1" dirty="0" smtClean="0"/>
              <a:t>might work</a:t>
            </a:r>
            <a:r>
              <a:rPr lang="en-US" sz="1800" dirty="0" smtClean="0"/>
              <a:t> late tonight.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They </a:t>
            </a:r>
            <a:r>
              <a:rPr lang="en-US" sz="1800" b="1" i="1" dirty="0" smtClean="0"/>
              <a:t>must be</a:t>
            </a:r>
            <a:r>
              <a:rPr lang="en-US" sz="1800" dirty="0" smtClean="0"/>
              <a:t> tired.</a:t>
            </a:r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May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76200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May shows possibility in the present or the future.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066800"/>
            <a:ext cx="5181600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Present: </a:t>
            </a:r>
            <a:r>
              <a:rPr lang="en-US" sz="1800" i="1" dirty="0" smtClean="0"/>
              <a:t>Where are my keys? They </a:t>
            </a:r>
            <a:r>
              <a:rPr lang="en-US" sz="1800" b="1" i="1" dirty="0" smtClean="0"/>
              <a:t>may</a:t>
            </a:r>
            <a:r>
              <a:rPr lang="en-US" sz="1800" i="1" dirty="0" smtClean="0"/>
              <a:t> be in the car.</a:t>
            </a:r>
            <a:br>
              <a:rPr lang="en-US" sz="1800" i="1" dirty="0" smtClean="0"/>
            </a:br>
            <a:r>
              <a:rPr lang="en-US" sz="1800" dirty="0" smtClean="0"/>
              <a:t>Future: </a:t>
            </a:r>
            <a:r>
              <a:rPr lang="en-US" sz="1800" i="1" dirty="0" smtClean="0"/>
              <a:t>I </a:t>
            </a:r>
            <a:r>
              <a:rPr lang="en-US" sz="1800" b="1" i="1" dirty="0" smtClean="0"/>
              <a:t>may</a:t>
            </a:r>
            <a:r>
              <a:rPr lang="en-US" sz="1800" i="1" dirty="0" smtClean="0"/>
              <a:t> go to the party tonight.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0574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May is formal and is often found in writing.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253371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Side effects of this medication </a:t>
            </a:r>
            <a:r>
              <a:rPr lang="en-US" sz="1800" b="1" dirty="0" smtClean="0"/>
              <a:t>may</a:t>
            </a:r>
            <a:r>
              <a:rPr lang="en-US" sz="1800" dirty="0" smtClean="0"/>
              <a:t> include an upset stomach or fever.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124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Might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36576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Might shows possibility in the present or future.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4191000"/>
            <a:ext cx="449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Where are my keys? They </a:t>
            </a:r>
            <a:r>
              <a:rPr lang="en-US" sz="1800" b="1" dirty="0" smtClean="0"/>
              <a:t>might</a:t>
            </a:r>
            <a:r>
              <a:rPr lang="en-US" sz="1800" dirty="0" smtClean="0"/>
              <a:t> be in the car.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</a:t>
            </a:r>
            <a:r>
              <a:rPr lang="en-US" sz="1800" b="1" dirty="0" smtClean="0"/>
              <a:t>might</a:t>
            </a:r>
            <a:r>
              <a:rPr lang="en-US" sz="1800" dirty="0" smtClean="0"/>
              <a:t> go to the party tonight.</a:t>
            </a:r>
            <a:endParaRPr lang="th-TH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39109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Might is less formal than </a:t>
            </a:r>
            <a:r>
              <a:rPr lang="en-US" sz="2000" b="1" i="1" dirty="0" smtClean="0"/>
              <a:t>may</a:t>
            </a:r>
            <a:r>
              <a:rPr lang="en-US" sz="2000" dirty="0" smtClean="0"/>
              <a:t>, and is more common in conversation.</a:t>
            </a:r>
            <a:endParaRPr lang="th-TH" sz="2000" dirty="0"/>
          </a:p>
        </p:txBody>
      </p:sp>
      <p:pic>
        <p:nvPicPr>
          <p:cNvPr id="11" name="Picture 10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9144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shows that something is possible in the present or future.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1244895"/>
            <a:ext cx="5257800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Present: </a:t>
            </a:r>
            <a:r>
              <a:rPr lang="en-US" sz="1800" i="1" dirty="0" smtClean="0"/>
              <a:t>Where are my keys? They </a:t>
            </a:r>
            <a:r>
              <a:rPr lang="en-US" sz="1800" b="1" i="1" dirty="0" smtClean="0"/>
              <a:t>could</a:t>
            </a:r>
            <a:r>
              <a:rPr lang="en-US" sz="1800" i="1" dirty="0" smtClean="0"/>
              <a:t> be in the car.</a:t>
            </a:r>
            <a:br>
              <a:rPr lang="en-US" sz="1800" i="1" dirty="0" smtClean="0"/>
            </a:br>
            <a:r>
              <a:rPr lang="en-US" sz="1800" dirty="0" smtClean="0"/>
              <a:t>Future: </a:t>
            </a:r>
            <a:r>
              <a:rPr lang="en-US" sz="1800" i="1" dirty="0" smtClean="0"/>
              <a:t>We </a:t>
            </a:r>
            <a:r>
              <a:rPr lang="en-US" sz="1800" b="1" i="1" dirty="0" smtClean="0"/>
              <a:t>could</a:t>
            </a:r>
            <a:r>
              <a:rPr lang="en-US" sz="1800" i="1" dirty="0" smtClean="0"/>
              <a:t> go to the party tonight.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shows options or possibility.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2667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 smtClean="0"/>
              <a:t>If I won the lottery I could buy a house. I could also buy a car.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3200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Must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373380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Must shows certainty, or the belief of certainty, from the speaker.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41910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Certain:</a:t>
            </a:r>
            <a:endParaRPr lang="th-TH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45720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Everyone is wearing a jacket. It </a:t>
            </a:r>
            <a:r>
              <a:rPr lang="en-US" sz="1800" b="1" dirty="0" smtClean="0"/>
              <a:t>must</a:t>
            </a:r>
            <a:r>
              <a:rPr lang="en-US" sz="1800" dirty="0" smtClean="0"/>
              <a:t> be cold.</a:t>
            </a:r>
            <a:endParaRPr lang="th-TH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501009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Belief of certainty:</a:t>
            </a:r>
            <a:endParaRPr lang="th-TH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5410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He was running for 2 hours. He </a:t>
            </a:r>
            <a:r>
              <a:rPr lang="en-US" sz="1800" b="1" dirty="0" smtClean="0"/>
              <a:t>must</a:t>
            </a:r>
            <a:r>
              <a:rPr lang="en-US" sz="1800" dirty="0" smtClean="0"/>
              <a:t> be tired.</a:t>
            </a:r>
            <a:endParaRPr lang="th-TH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5791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(Although it seems obvious, it is not a fact that the runner is tired.)</a:t>
            </a:r>
            <a:endParaRPr lang="th-TH" sz="1800" dirty="0"/>
          </a:p>
        </p:txBody>
      </p:sp>
      <p:pic>
        <p:nvPicPr>
          <p:cNvPr id="14" name="Picture 13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Have to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12389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Have to shows certainty, or the belief of certainty, from the speaker.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80969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Certain: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221468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Everyone is wearing a jacket. It </a:t>
            </a:r>
            <a:r>
              <a:rPr lang="en-US" sz="1800" b="1" dirty="0" smtClean="0"/>
              <a:t>has to </a:t>
            </a:r>
            <a:r>
              <a:rPr lang="en-US" sz="1800" dirty="0" smtClean="0"/>
              <a:t>be cold. </a:t>
            </a:r>
            <a:endParaRPr lang="th-T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1050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Belief of certainty: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3669268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He was running for 2 hours. He </a:t>
            </a:r>
            <a:r>
              <a:rPr lang="en-US" sz="1800" b="1" dirty="0" smtClean="0"/>
              <a:t>has to</a:t>
            </a:r>
            <a:r>
              <a:rPr lang="en-US" sz="1800" dirty="0" smtClean="0"/>
              <a:t> be tired.</a:t>
            </a:r>
            <a:endParaRPr lang="th-TH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4126468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(Although it seems obvious, it is not a fact that the runner is tired.)</a:t>
            </a:r>
            <a:endParaRPr lang="th-TH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49338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Have to is much less formal than </a:t>
            </a:r>
            <a:r>
              <a:rPr lang="en-US" sz="2000" b="1" i="1" dirty="0" smtClean="0"/>
              <a:t>must</a:t>
            </a:r>
            <a:r>
              <a:rPr lang="en-US" sz="2000" i="1" dirty="0" smtClean="0"/>
              <a:t>, </a:t>
            </a:r>
            <a:r>
              <a:rPr lang="en-US" sz="2000" dirty="0" smtClean="0"/>
              <a:t>and is common in conversation.</a:t>
            </a:r>
            <a:endParaRPr lang="th-TH" sz="2000" dirty="0"/>
          </a:p>
        </p:txBody>
      </p:sp>
      <p:pic>
        <p:nvPicPr>
          <p:cNvPr id="10" name="Picture 9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Past Possibility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9685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May</a:t>
            </a:r>
            <a:r>
              <a:rPr lang="en-US" sz="2000" dirty="0" smtClean="0"/>
              <a:t>, </a:t>
            </a:r>
            <a:r>
              <a:rPr lang="en-US" sz="2000" b="1" i="1" dirty="0" smtClean="0"/>
              <a:t>Might</a:t>
            </a:r>
            <a:r>
              <a:rPr lang="en-US" sz="2000" dirty="0" smtClean="0"/>
              <a:t>, and </a:t>
            </a:r>
            <a:r>
              <a:rPr lang="en-US" sz="2000" b="1" i="1" dirty="0" smtClean="0"/>
              <a:t>Could</a:t>
            </a:r>
            <a:r>
              <a:rPr lang="en-US" sz="2000" dirty="0" smtClean="0"/>
              <a:t> are all used to show possibility in the past. Here is the structure: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03829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Modal Verb + Have + Past Participle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3036094"/>
            <a:ext cx="3429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He </a:t>
            </a:r>
            <a:r>
              <a:rPr lang="en-US" sz="1800" b="1" dirty="0" smtClean="0"/>
              <a:t>might have brought </a:t>
            </a:r>
            <a:r>
              <a:rPr lang="en-US" sz="1800" dirty="0" smtClean="0"/>
              <a:t>the cake.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</a:t>
            </a:r>
            <a:r>
              <a:rPr lang="en-US" sz="1800" b="1" dirty="0" smtClean="0"/>
              <a:t>may have gone </a:t>
            </a:r>
            <a:r>
              <a:rPr lang="en-US" sz="1800" dirty="0" smtClean="0"/>
              <a:t>home early.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They </a:t>
            </a:r>
            <a:r>
              <a:rPr lang="en-US" sz="1800" b="1" dirty="0" smtClean="0"/>
              <a:t>could have worked </a:t>
            </a:r>
            <a:r>
              <a:rPr lang="en-US" sz="1800" dirty="0" smtClean="0"/>
              <a:t>late.</a:t>
            </a:r>
            <a:endParaRPr lang="th-T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470529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Must</a:t>
            </a:r>
            <a:r>
              <a:rPr lang="en-US" sz="2000" dirty="0" smtClean="0"/>
              <a:t> can be used in the same way to show certainty in the past.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54218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 smtClean="0"/>
              <a:t>He </a:t>
            </a:r>
            <a:r>
              <a:rPr lang="en-US" sz="1800" b="1" dirty="0" smtClean="0"/>
              <a:t>must have won</a:t>
            </a:r>
            <a:r>
              <a:rPr lang="en-US" sz="1800" dirty="0" smtClean="0"/>
              <a:t> the game.</a:t>
            </a:r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Might Not vs. Could Not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7620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Although </a:t>
            </a:r>
            <a:r>
              <a:rPr lang="en-US" sz="2000" b="1" i="1" dirty="0" smtClean="0"/>
              <a:t>Might</a:t>
            </a:r>
            <a:r>
              <a:rPr lang="en-US" sz="2000" dirty="0" smtClean="0"/>
              <a:t> and </a:t>
            </a:r>
            <a:r>
              <a:rPr lang="en-US" sz="2000" b="1" i="1" dirty="0" smtClean="0"/>
              <a:t>Could</a:t>
            </a:r>
            <a:r>
              <a:rPr lang="en-US" sz="2000" dirty="0" smtClean="0"/>
              <a:t> express possibility in a similar way, the negative forms of </a:t>
            </a:r>
            <a:r>
              <a:rPr lang="en-US" sz="2000" b="1" i="1" dirty="0" smtClean="0"/>
              <a:t>Might</a:t>
            </a:r>
            <a:r>
              <a:rPr lang="en-US" sz="2000" dirty="0" smtClean="0"/>
              <a:t> and </a:t>
            </a:r>
            <a:r>
              <a:rPr lang="en-US" sz="2000" b="1" i="1" dirty="0" smtClean="0"/>
              <a:t>Could</a:t>
            </a:r>
            <a:r>
              <a:rPr lang="en-US" sz="2000" dirty="0" smtClean="0"/>
              <a:t> are different.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Might not</a:t>
            </a:r>
            <a:r>
              <a:rPr lang="en-US" sz="2000" dirty="0" smtClean="0"/>
              <a:t> shows that something probably is not true.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1336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These books might not be the teachers.</a:t>
            </a:r>
            <a:endParaRPr lang="th-T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8194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Might not</a:t>
            </a:r>
            <a:r>
              <a:rPr lang="en-US" sz="2000" b="1" dirty="0" smtClean="0"/>
              <a:t> </a:t>
            </a:r>
            <a:r>
              <a:rPr lang="en-US" sz="2000" dirty="0" smtClean="0"/>
              <a:t>shows that something probably will not happen in the future.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352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 might not go to the party tonight.</a:t>
            </a:r>
            <a:endParaRPr lang="th-TH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38862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Could not</a:t>
            </a:r>
            <a:r>
              <a:rPr lang="en-US" sz="2000" dirty="0" smtClean="0"/>
              <a:t> shows that something is impossible.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4419600"/>
            <a:ext cx="5791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This could not be the only book available.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She could not know who my friend is. They have never met</a:t>
            </a:r>
            <a:r>
              <a:rPr lang="en-US" sz="1800" i="1" dirty="0" smtClean="0"/>
              <a:t>.</a:t>
            </a:r>
            <a:endParaRPr lang="th-TH" sz="1800" dirty="0"/>
          </a:p>
        </p:txBody>
      </p:sp>
      <p:pic>
        <p:nvPicPr>
          <p:cNvPr id="10" name="Picture 9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162580"/>
            <a:ext cx="24384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Introduction </a:t>
            </a:r>
            <a:endParaRPr lang="th-TH" b="1" dirty="0"/>
          </a:p>
        </p:txBody>
      </p:sp>
      <p:pic>
        <p:nvPicPr>
          <p:cNvPr id="2050" name="Picture 2" descr="The different English modal verb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914400"/>
            <a:ext cx="2000250" cy="2381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8382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are Modal Verbs?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18207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Modal verbs are special verbs which behave very differently from normal verbs. Here are some important differences: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935140"/>
            <a:ext cx="548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Modal verbs do not take "-s" in the third person.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24887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Examples:</a:t>
            </a:r>
          </a:p>
          <a:p>
            <a:r>
              <a:rPr lang="en-US" sz="1800" dirty="0" smtClean="0"/>
              <a:t>	He can speak Chinese.</a:t>
            </a:r>
          </a:p>
          <a:p>
            <a:r>
              <a:rPr lang="en-US" sz="1800" dirty="0" smtClean="0"/>
              <a:t>	She should be here by 9:00.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1371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First of all, what does MODAL mean?</a:t>
            </a:r>
            <a:endParaRPr lang="th-TH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601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modal</a:t>
            </a:r>
            <a:r>
              <a:rPr lang="en-US" sz="2000" dirty="0" smtClean="0"/>
              <a:t>= expressing mood.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mood</a:t>
            </a:r>
            <a:r>
              <a:rPr lang="en-US" sz="2000" dirty="0" smtClean="0"/>
              <a:t>= a way to express the attitude of the speaker to what is being said. </a:t>
            </a:r>
            <a:endParaRPr lang="th-TH" sz="2000" dirty="0"/>
          </a:p>
        </p:txBody>
      </p:sp>
      <p:pic>
        <p:nvPicPr>
          <p:cNvPr id="10" name="Picture 9" descr="button_13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28600"/>
            <a:ext cx="72390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Modal verbs are used to make polite requests</a:t>
            </a:r>
            <a:endParaRPr lang="th-T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 &amp; Could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Can</a:t>
            </a:r>
            <a:r>
              <a:rPr lang="en-US" sz="2000" dirty="0" smtClean="0"/>
              <a:t> and </a:t>
            </a:r>
            <a:r>
              <a:rPr lang="en-US" sz="2000" b="1" dirty="0" smtClean="0"/>
              <a:t>Could</a:t>
            </a:r>
            <a:r>
              <a:rPr lang="en-US" sz="2000" dirty="0" smtClean="0"/>
              <a:t> are modal verbs used with other verbs to make requests.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2098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Can/Could + Subject + Verb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667000"/>
            <a:ext cx="266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help me?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you open the door?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37338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is used to make a basic request.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228981"/>
            <a:ext cx="2819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pass me the salt?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turn off the radio?</a:t>
            </a:r>
            <a:endParaRPr lang="th-TH" sz="1800" dirty="0"/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Could</a:t>
            </a:r>
            <a:r>
              <a:rPr lang="en-US" sz="2000" dirty="0" smtClean="0"/>
              <a:t> is </a:t>
            </a:r>
            <a:r>
              <a:rPr lang="en-US" sz="2000" b="1" i="1" dirty="0" smtClean="0"/>
              <a:t>more polite</a:t>
            </a:r>
            <a:r>
              <a:rPr lang="en-US" sz="2000" dirty="0" smtClean="0"/>
              <a:t> than </a:t>
            </a:r>
            <a:r>
              <a:rPr lang="en-US" sz="2000" b="1" dirty="0" smtClean="0"/>
              <a:t>can</a:t>
            </a:r>
            <a:r>
              <a:rPr lang="en-US" sz="2000" dirty="0" smtClean="0"/>
              <a:t>, but has the same function.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057400" y="838200"/>
            <a:ext cx="2971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you pass me the salt?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you turn off the radio?</a:t>
            </a:r>
            <a:endParaRPr lang="th-TH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9812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Can/Could</a:t>
            </a:r>
            <a:r>
              <a:rPr lang="en-US" sz="2000" dirty="0" smtClean="0"/>
              <a:t> are used to turn basic orders into questions. This is a much more polite way of asking for something rather than making an imperative command.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3352800"/>
            <a:ext cx="7315200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Give me the salt =&gt; Can you pass me the salt?</a:t>
            </a:r>
            <a:br>
              <a:rPr lang="en-US" sz="1800" dirty="0" smtClean="0"/>
            </a:br>
            <a:r>
              <a:rPr lang="en-US" sz="1800" dirty="0" smtClean="0"/>
              <a:t>Turn off the radio =&gt; Could you turn off the radio?</a:t>
            </a:r>
            <a:endParaRPr lang="th-TH" sz="1800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Would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838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Would</a:t>
            </a:r>
            <a:r>
              <a:rPr lang="en-US" sz="2000" dirty="0" smtClean="0"/>
              <a:t> is used with the verb like. It is a polite way to say </a:t>
            </a:r>
            <a:r>
              <a:rPr lang="en-US" sz="2000" b="1" dirty="0" smtClean="0"/>
              <a:t>want</a:t>
            </a:r>
            <a:r>
              <a:rPr lang="en-US" sz="2000" dirty="0" smtClean="0"/>
              <a:t>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3716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want a drink. (Direct)</a:t>
            </a:r>
            <a:br>
              <a:rPr lang="en-US" sz="1800" dirty="0" smtClean="0"/>
            </a:br>
            <a:r>
              <a:rPr lang="en-US" sz="1800" dirty="0" smtClean="0"/>
              <a:t>I would like a drink. (Polite)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5908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Would you like</a:t>
            </a:r>
            <a:r>
              <a:rPr lang="en-US" sz="2000" dirty="0" smtClean="0"/>
              <a:t> is used to make </a:t>
            </a:r>
            <a:r>
              <a:rPr lang="en-US" sz="2000" b="1" dirty="0" smtClean="0"/>
              <a:t>offers</a:t>
            </a:r>
            <a:r>
              <a:rPr lang="en-US" sz="2000" dirty="0" smtClean="0"/>
              <a:t>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3124200"/>
            <a:ext cx="3505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Would you like something to drink?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Would you like another coffee?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1910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 would like</a:t>
            </a:r>
            <a:r>
              <a:rPr lang="en-US" sz="2000" dirty="0" smtClean="0"/>
              <a:t> is used to make polite requests.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724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 would like another glass of water please.</a:t>
            </a:r>
            <a:endParaRPr lang="th-TH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4864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also use </a:t>
            </a:r>
            <a:r>
              <a:rPr lang="en-US" sz="2000" b="1" i="1" dirty="0" smtClean="0"/>
              <a:t>I would love</a:t>
            </a:r>
            <a:r>
              <a:rPr lang="en-US" sz="2000" b="1" dirty="0" smtClean="0"/>
              <a:t>, </a:t>
            </a:r>
            <a:r>
              <a:rPr lang="en-US" sz="2000" b="1" i="1" dirty="0" smtClean="0"/>
              <a:t>I would really like</a:t>
            </a:r>
            <a:r>
              <a:rPr lang="en-US" sz="2000" b="1" dirty="0" smtClean="0"/>
              <a:t>, </a:t>
            </a:r>
            <a:r>
              <a:rPr lang="en-US" sz="2000" b="1" i="1" dirty="0" smtClean="0"/>
              <a:t>I would enjoy</a:t>
            </a:r>
            <a:r>
              <a:rPr lang="en-US" sz="2000" dirty="0" smtClean="0"/>
              <a:t>, etc.</a:t>
            </a:r>
            <a:endParaRPr lang="th-TH" sz="2000" dirty="0"/>
          </a:p>
        </p:txBody>
      </p:sp>
      <p:pic>
        <p:nvPicPr>
          <p:cNvPr id="11" name="Picture 10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ktangel 60"/>
          <p:cNvSpPr>
            <a:spLocks noChangeArrowheads="1"/>
          </p:cNvSpPr>
          <p:nvPr/>
        </p:nvSpPr>
        <p:spPr bwMode="auto">
          <a:xfrm rot="10800000" flipV="1">
            <a:off x="0" y="0"/>
            <a:ext cx="9144000" cy="4154488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48000">
                <a:srgbClr val="F3F3F3"/>
              </a:gs>
              <a:gs pos="69000">
                <a:srgbClr val="F3F3F3"/>
              </a:gs>
              <a:gs pos="100000">
                <a:srgbClr val="BFBFB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>
              <a:defRPr/>
            </a:pPr>
            <a:endParaRPr lang="da-DK">
              <a:solidFill>
                <a:srgbClr val="7F7F7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349250" y="3287713"/>
            <a:ext cx="8261350" cy="1920875"/>
            <a:chOff x="596900" y="4022725"/>
            <a:chExt cx="8261350" cy="1920875"/>
          </a:xfrm>
        </p:grpSpPr>
        <p:sp>
          <p:nvSpPr>
            <p:cNvPr id="13419" name="Ellipse 66"/>
            <p:cNvSpPr>
              <a:spLocks noChangeArrowheads="1"/>
            </p:cNvSpPr>
            <p:nvPr/>
          </p:nvSpPr>
          <p:spPr bwMode="auto">
            <a:xfrm>
              <a:off x="636588" y="4167187"/>
              <a:ext cx="5086350" cy="16271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8D9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914400"/>
              <a:endParaRPr lang="da-DK">
                <a:solidFill>
                  <a:srgbClr val="FFFFFF"/>
                </a:solidFill>
              </a:endParaRPr>
            </a:p>
          </p:txBody>
        </p:sp>
        <p:grpSp>
          <p:nvGrpSpPr>
            <p:cNvPr id="3" name="Grupper 56"/>
            <p:cNvGrpSpPr>
              <a:grpSpLocks/>
            </p:cNvGrpSpPr>
            <p:nvPr/>
          </p:nvGrpSpPr>
          <p:grpSpPr bwMode="auto">
            <a:xfrm>
              <a:off x="3155950" y="4022725"/>
              <a:ext cx="5702300" cy="1920875"/>
              <a:chOff x="3155950" y="4022725"/>
              <a:chExt cx="5702300" cy="1920875"/>
            </a:xfrm>
          </p:grpSpPr>
          <p:sp>
            <p:nvSpPr>
              <p:cNvPr id="13422" name="Ellipse 69"/>
              <p:cNvSpPr>
                <a:spLocks noChangeArrowheads="1"/>
              </p:cNvSpPr>
              <p:nvPr/>
            </p:nvSpPr>
            <p:spPr bwMode="auto">
              <a:xfrm>
                <a:off x="3155950" y="4022725"/>
                <a:ext cx="5702300" cy="1920875"/>
              </a:xfrm>
              <a:prstGeom prst="ellipse">
                <a:avLst/>
              </a:prstGeom>
              <a:gradFill rotWithShape="1">
                <a:gsLst>
                  <a:gs pos="0">
                    <a:srgbClr val="3A3A3A"/>
                  </a:gs>
                  <a:gs pos="100000">
                    <a:srgbClr val="171717"/>
                  </a:gs>
                </a:gsLst>
                <a:lin ang="5400000"/>
              </a:gradFill>
              <a:ln w="9525">
                <a:solidFill>
                  <a:srgbClr val="C1C2C4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13423" name="Ellipse 70"/>
              <p:cNvSpPr>
                <a:spLocks noChangeArrowheads="1"/>
              </p:cNvSpPr>
              <p:nvPr/>
            </p:nvSpPr>
            <p:spPr bwMode="auto">
              <a:xfrm>
                <a:off x="3468688" y="4154487"/>
                <a:ext cx="5086350" cy="162718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7D8D9"/>
                  </a:gs>
                </a:gsLst>
                <a:lin ang="5400000"/>
              </a:gradFill>
              <a:ln w="9525">
                <a:solidFill>
                  <a:srgbClr val="C1C2C4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421" name="Ellipse 68"/>
            <p:cNvSpPr>
              <a:spLocks noChangeArrowheads="1"/>
            </p:cNvSpPr>
            <p:nvPr/>
          </p:nvSpPr>
          <p:spPr bwMode="auto">
            <a:xfrm>
              <a:off x="596900" y="4152900"/>
              <a:ext cx="5207000" cy="1741487"/>
            </a:xfrm>
            <a:prstGeom prst="ellipse">
              <a:avLst/>
            </a:prstGeom>
            <a:noFill/>
            <a:ln w="187325">
              <a:solidFill>
                <a:srgbClr val="151616">
                  <a:alpha val="85097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914400"/>
              <a:endParaRPr lang="da-DK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uppe 199"/>
          <p:cNvGrpSpPr>
            <a:grpSpLocks/>
          </p:cNvGrpSpPr>
          <p:nvPr/>
        </p:nvGrpSpPr>
        <p:grpSpPr bwMode="auto">
          <a:xfrm>
            <a:off x="3614737" y="3768725"/>
            <a:ext cx="1490663" cy="1031875"/>
            <a:chOff x="2636520" y="2831705"/>
            <a:chExt cx="1919605" cy="1330207"/>
          </a:xfrm>
        </p:grpSpPr>
        <p:sp>
          <p:nvSpPr>
            <p:cNvPr id="13" name="Ellipse 12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5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15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415" name="Ellipse 45"/>
              <p:cNvSpPr>
                <a:spLocks noChangeArrowheads="1"/>
              </p:cNvSpPr>
              <p:nvPr/>
            </p:nvSpPr>
            <p:spPr bwMode="auto">
              <a:xfrm>
                <a:off x="1284899" y="2949473"/>
                <a:ext cx="1027223" cy="767579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Måne 16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grpSp>
        <p:nvGrpSpPr>
          <p:cNvPr id="6" name="Gruppe 199"/>
          <p:cNvGrpSpPr>
            <a:grpSpLocks/>
          </p:cNvGrpSpPr>
          <p:nvPr/>
        </p:nvGrpSpPr>
        <p:grpSpPr bwMode="auto">
          <a:xfrm>
            <a:off x="6307138" y="3055938"/>
            <a:ext cx="1490662" cy="1033462"/>
            <a:chOff x="2636520" y="2831705"/>
            <a:chExt cx="1919605" cy="1330207"/>
          </a:xfrm>
        </p:grpSpPr>
        <p:sp>
          <p:nvSpPr>
            <p:cNvPr id="19" name="Ellipse 18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7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21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404" name="Ellipse 45"/>
              <p:cNvSpPr>
                <a:spLocks noChangeArrowheads="1"/>
              </p:cNvSpPr>
              <p:nvPr/>
            </p:nvSpPr>
            <p:spPr bwMode="auto">
              <a:xfrm>
                <a:off x="1284900" y="2949428"/>
                <a:ext cx="1027223" cy="766399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Måne 22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grpSp>
        <p:nvGrpSpPr>
          <p:cNvPr id="8" name="Gruppe 199"/>
          <p:cNvGrpSpPr>
            <a:grpSpLocks/>
          </p:cNvGrpSpPr>
          <p:nvPr/>
        </p:nvGrpSpPr>
        <p:grpSpPr bwMode="auto">
          <a:xfrm>
            <a:off x="5326063" y="3970338"/>
            <a:ext cx="1489075" cy="1033462"/>
            <a:chOff x="2636520" y="2831705"/>
            <a:chExt cx="1919605" cy="1330207"/>
          </a:xfrm>
        </p:grpSpPr>
        <p:sp>
          <p:nvSpPr>
            <p:cNvPr id="25" name="Ellipse 24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9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27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393" name="Ellipse 45"/>
              <p:cNvSpPr>
                <a:spLocks noChangeArrowheads="1"/>
              </p:cNvSpPr>
              <p:nvPr/>
            </p:nvSpPr>
            <p:spPr bwMode="auto">
              <a:xfrm>
                <a:off x="1285559" y="2949428"/>
                <a:ext cx="1025881" cy="766399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Måne 28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grpSp>
        <p:nvGrpSpPr>
          <p:cNvPr id="10" name="Gruppe 199"/>
          <p:cNvGrpSpPr>
            <a:grpSpLocks/>
          </p:cNvGrpSpPr>
          <p:nvPr/>
        </p:nvGrpSpPr>
        <p:grpSpPr bwMode="auto">
          <a:xfrm>
            <a:off x="2039938" y="3044825"/>
            <a:ext cx="1443037" cy="998538"/>
            <a:chOff x="2636520" y="2831705"/>
            <a:chExt cx="1919605" cy="1330207"/>
          </a:xfrm>
        </p:grpSpPr>
        <p:sp>
          <p:nvSpPr>
            <p:cNvPr id="31" name="Ellipse 30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11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33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382" name="Ellipse 45"/>
              <p:cNvSpPr>
                <a:spLocks noChangeArrowheads="1"/>
              </p:cNvSpPr>
              <p:nvPr/>
            </p:nvSpPr>
            <p:spPr bwMode="auto">
              <a:xfrm>
                <a:off x="1285189" y="2950449"/>
                <a:ext cx="1028435" cy="765505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Måne 34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grpSp>
        <p:nvGrpSpPr>
          <p:cNvPr id="12" name="Gruppe 199"/>
          <p:cNvGrpSpPr>
            <a:grpSpLocks/>
          </p:cNvGrpSpPr>
          <p:nvPr/>
        </p:nvGrpSpPr>
        <p:grpSpPr bwMode="auto">
          <a:xfrm>
            <a:off x="1593850" y="4011613"/>
            <a:ext cx="1422400" cy="984250"/>
            <a:chOff x="2636520" y="2831705"/>
            <a:chExt cx="1919605" cy="1330207"/>
          </a:xfrm>
        </p:grpSpPr>
        <p:sp>
          <p:nvSpPr>
            <p:cNvPr id="37" name="Ellipse 36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14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39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371" name="Ellipse 45"/>
              <p:cNvSpPr>
                <a:spLocks noChangeArrowheads="1"/>
              </p:cNvSpPr>
              <p:nvPr/>
            </p:nvSpPr>
            <p:spPr bwMode="auto">
              <a:xfrm>
                <a:off x="1283959" y="2950888"/>
                <a:ext cx="1028053" cy="766399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Måne 40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grpSp>
        <p:nvGrpSpPr>
          <p:cNvPr id="20" name="Gruppe 199"/>
          <p:cNvGrpSpPr>
            <a:grpSpLocks/>
          </p:cNvGrpSpPr>
          <p:nvPr/>
        </p:nvGrpSpPr>
        <p:grpSpPr bwMode="auto">
          <a:xfrm>
            <a:off x="344488" y="3402013"/>
            <a:ext cx="1441450" cy="998537"/>
            <a:chOff x="2636520" y="2831705"/>
            <a:chExt cx="1919605" cy="1330207"/>
          </a:xfrm>
        </p:grpSpPr>
        <p:sp>
          <p:nvSpPr>
            <p:cNvPr id="49" name="Ellipse 48"/>
            <p:cNvSpPr/>
            <p:nvPr/>
          </p:nvSpPr>
          <p:spPr bwMode="auto">
            <a:xfrm>
              <a:off x="2636520" y="3774026"/>
              <a:ext cx="1919605" cy="38788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  <a:cs typeface="ＭＳ Ｐゴシック" charset="0"/>
              </a:endParaRPr>
            </a:p>
          </p:txBody>
        </p:sp>
        <p:grpSp>
          <p:nvGrpSpPr>
            <p:cNvPr id="22" name="Gruppe 91"/>
            <p:cNvGrpSpPr>
              <a:grpSpLocks/>
            </p:cNvGrpSpPr>
            <p:nvPr/>
          </p:nvGrpSpPr>
          <p:grpSpPr bwMode="auto">
            <a:xfrm>
              <a:off x="2976835" y="2831705"/>
              <a:ext cx="1198925" cy="1187339"/>
              <a:chOff x="1071835" y="2920232"/>
              <a:chExt cx="1427572" cy="1413777"/>
            </a:xfrm>
          </p:grpSpPr>
          <p:sp>
            <p:nvSpPr>
              <p:cNvPr id="51" name="Ellipse 44"/>
              <p:cNvSpPr/>
              <p:nvPr/>
            </p:nvSpPr>
            <p:spPr bwMode="auto">
              <a:xfrm rot="21052097">
                <a:off x="1085754" y="2920232"/>
                <a:ext cx="1413653" cy="141377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  <p:sp>
            <p:nvSpPr>
              <p:cNvPr id="13349" name="Ellipse 45"/>
              <p:cNvSpPr>
                <a:spLocks noChangeArrowheads="1"/>
              </p:cNvSpPr>
              <p:nvPr/>
            </p:nvSpPr>
            <p:spPr bwMode="auto">
              <a:xfrm>
                <a:off x="1285870" y="2950449"/>
                <a:ext cx="1027052" cy="765506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/>
                <a:endParaRPr lang="da-DK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Måne 52"/>
              <p:cNvSpPr/>
              <p:nvPr/>
            </p:nvSpPr>
            <p:spPr bwMode="auto">
              <a:xfrm rot="16552097">
                <a:off x="1446797" y="3308471"/>
                <a:ext cx="622393" cy="137231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da-DK">
                  <a:solidFill>
                    <a:srgbClr val="FFFFFF"/>
                  </a:solidFill>
                  <a:latin typeface="Calibri" pitchFamily="-112" charset="0"/>
                  <a:ea typeface="ＭＳ Ｐゴシック" pitchFamily="-112" charset="-128"/>
                  <a:cs typeface="ＭＳ Ｐゴシック" charset="0"/>
                </a:endParaRPr>
              </a:p>
            </p:txBody>
          </p:sp>
        </p:grpSp>
      </p:grpSp>
      <p:sp>
        <p:nvSpPr>
          <p:cNvPr id="13323" name="Tekstboks 53"/>
          <p:cNvSpPr txBox="1">
            <a:spLocks noChangeArrowheads="1"/>
          </p:cNvSpPr>
          <p:nvPr/>
        </p:nvSpPr>
        <p:spPr bwMode="auto">
          <a:xfrm>
            <a:off x="6705600" y="3349823"/>
            <a:ext cx="6992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Should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3324" name="Tekstboks 54"/>
          <p:cNvSpPr txBox="1">
            <a:spLocks noChangeArrowheads="1"/>
          </p:cNvSpPr>
          <p:nvPr/>
        </p:nvSpPr>
        <p:spPr bwMode="auto">
          <a:xfrm>
            <a:off x="5715000" y="4267200"/>
            <a:ext cx="6746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Would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3325" name="Tekstboks 55"/>
          <p:cNvSpPr txBox="1">
            <a:spLocks noChangeArrowheads="1"/>
          </p:cNvSpPr>
          <p:nvPr/>
        </p:nvSpPr>
        <p:spPr bwMode="auto">
          <a:xfrm>
            <a:off x="3962400" y="4035425"/>
            <a:ext cx="7056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M &amp; M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3327" name="Tekstboks 5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57450" y="3313113"/>
            <a:ext cx="6126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Could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3328" name="Tekstboks 58"/>
          <p:cNvSpPr txBox="1">
            <a:spLocks noChangeArrowheads="1"/>
          </p:cNvSpPr>
          <p:nvPr/>
        </p:nvSpPr>
        <p:spPr bwMode="auto">
          <a:xfrm>
            <a:off x="2009775" y="4306888"/>
            <a:ext cx="5706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Must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3329" name="Tekstboks 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1811" y="3657600"/>
            <a:ext cx="4635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da-DK" sz="1400" b="1" dirty="0" smtClean="0">
                <a:solidFill>
                  <a:srgbClr val="FFFFFF"/>
                </a:solidFill>
              </a:rPr>
              <a:t>Can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0" y="381000"/>
            <a:ext cx="75438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Can, Could, May &amp; Might, Must, Should, Would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13324" grpId="0"/>
      <p:bldP spid="13325" grpId="0"/>
      <p:bldP spid="13327" grpId="0"/>
      <p:bldP spid="13328" grpId="0"/>
      <p:bldP spid="13329" grpId="0"/>
      <p:bldP spid="6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33400" y="304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</a:t>
            </a:r>
            <a:endParaRPr lang="en-US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62000" y="9144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is used to show </a:t>
            </a:r>
            <a:r>
              <a:rPr lang="en-US" sz="2000" b="1" dirty="0" smtClean="0"/>
              <a:t>ability</a:t>
            </a:r>
            <a:r>
              <a:rPr lang="en-US" sz="2000" dirty="0" smtClean="0"/>
              <a:t>. Can is a modal verb, and it conjugates as follows:</a:t>
            </a:r>
            <a:endParaRPr lang="th-TH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752600" y="1905000"/>
          <a:ext cx="5410200" cy="1066800"/>
        </p:xfrm>
        <a:graphic>
          <a:graphicData uri="http://schemas.openxmlformats.org/drawingml/2006/table">
            <a:tbl>
              <a:tblPr/>
              <a:tblGrid>
                <a:gridCol w="1803400"/>
                <a:gridCol w="1803400"/>
                <a:gridCol w="1803400"/>
              </a:tblGrid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Present</a:t>
                      </a:r>
                      <a:endParaRPr lang="en-US" sz="2000" dirty="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Past</a:t>
                      </a:r>
                      <a:endParaRPr lang="en-US" sz="200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Future</a:t>
                      </a:r>
                      <a:endParaRPr lang="en-US" sz="2000" dirty="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Can</a:t>
                      </a:r>
                      <a:endParaRPr lang="en-US" sz="200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Could</a:t>
                      </a:r>
                      <a:endParaRPr lang="en-US" sz="200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ordia New"/>
                        </a:rPr>
                        <a:t>Will be able to</a:t>
                      </a:r>
                      <a:endParaRPr lang="en-US" sz="2000" dirty="0">
                        <a:latin typeface="+mn-lt"/>
                        <a:ea typeface="Calibri"/>
                        <a:cs typeface="Cordia New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38200" y="3521095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is used to show ability</a:t>
            </a:r>
            <a:endParaRPr lang="th-TH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4130695"/>
            <a:ext cx="3886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can play the piano.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could play the piano 10 years ago.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 will be able to play the piano when I finish my piano class.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5400" y="3521095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is used to make requests:</a:t>
            </a:r>
            <a:endParaRPr lang="th-TH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0" y="41527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pass the salt please?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you turn off the music?</a:t>
            </a:r>
            <a:endParaRPr lang="th-TH" sz="1800" dirty="0"/>
          </a:p>
        </p:txBody>
      </p:sp>
      <p:pic>
        <p:nvPicPr>
          <p:cNvPr id="18" name="Picture 17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800" y="9144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is an important modal verb in English. It is used for </a:t>
            </a:r>
            <a:r>
              <a:rPr lang="en-US" sz="2000" b="1" dirty="0" smtClean="0"/>
              <a:t>ability</a:t>
            </a:r>
            <a:r>
              <a:rPr lang="en-US" sz="2000" dirty="0" smtClean="0"/>
              <a:t>, </a:t>
            </a:r>
            <a:r>
              <a:rPr lang="en-US" sz="2000" b="1" dirty="0" smtClean="0"/>
              <a:t>possibility</a:t>
            </a:r>
            <a:r>
              <a:rPr lang="en-US" sz="2000" dirty="0" smtClean="0"/>
              <a:t>, and </a:t>
            </a:r>
            <a:r>
              <a:rPr lang="en-US" sz="2000" b="1" dirty="0" smtClean="0"/>
              <a:t>requests.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057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 for Ability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5908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"Could" is the past tense of "can." These modals are used to show ability.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3124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8006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35052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Present: I can play guitar.</a:t>
            </a:r>
            <a:br>
              <a:rPr lang="en-US" sz="1800" dirty="0" smtClean="0"/>
            </a:br>
            <a:r>
              <a:rPr lang="en-US" sz="1800" dirty="0" smtClean="0"/>
              <a:t>Past: I could play guitar when I was younger.</a:t>
            </a:r>
            <a:endParaRPr lang="th-TH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44196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 a negative, it is "could not", and is contracted as "couldn't".</a:t>
            </a:r>
            <a:endParaRPr lang="th-TH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5334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 smtClean="0"/>
              <a:t>I could not finish my work yesterday.</a:t>
            </a:r>
          </a:p>
          <a:p>
            <a:r>
              <a:rPr lang="en-US" sz="1800" dirty="0" smtClean="0"/>
              <a:t>I couldn't swim when I was a child.</a:t>
            </a:r>
            <a:endParaRPr lang="th-TH" sz="1800" dirty="0"/>
          </a:p>
        </p:txBody>
      </p:sp>
      <p:pic>
        <p:nvPicPr>
          <p:cNvPr id="11" name="Picture 10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 for Requests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81909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"Could" is used to make polite requests.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35249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1942981"/>
            <a:ext cx="3276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you please pass the salt?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Could you turn down the music?</a:t>
            </a:r>
            <a:endParaRPr lang="th-T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9673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Could for Possibility</a:t>
            </a:r>
            <a:endParaRPr lang="th-T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79089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Often, "could" is used to express a degree of possibility. For example: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4609981"/>
            <a:ext cx="4572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It could rain today, but I am not sure.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That could be Tom's brother. He looks like Tom.</a:t>
            </a:r>
            <a:endParaRPr lang="th-TH" sz="1800" dirty="0"/>
          </a:p>
        </p:txBody>
      </p:sp>
      <p:pic>
        <p:nvPicPr>
          <p:cNvPr id="11" name="Picture 10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739914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"Could" is also used in the </a:t>
            </a:r>
            <a:r>
              <a:rPr lang="en-US" sz="2000" b="1" dirty="0" smtClean="0"/>
              <a:t>2nd conditional</a:t>
            </a:r>
            <a:r>
              <a:rPr lang="en-US" sz="2000" dirty="0" smtClean="0"/>
              <a:t> and </a:t>
            </a:r>
            <a:r>
              <a:rPr lang="en-US" sz="2000" b="1" dirty="0" smtClean="0"/>
              <a:t>3rd conditional</a:t>
            </a:r>
            <a:r>
              <a:rPr lang="en-US" sz="2000" dirty="0" smtClean="0"/>
              <a:t> to show possibility and ability.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96209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2788384"/>
            <a:ext cx="5791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         If I had more money, I could buy a new car.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Or….I could buy a house; I could buy a boat, etc.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         If I were older I could drive. (Have the ability)</a:t>
            </a:r>
          </a:p>
        </p:txBody>
      </p:sp>
      <p:pic>
        <p:nvPicPr>
          <p:cNvPr id="6" name="Picture 5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May &amp; Might 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9906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May</a:t>
            </a:r>
            <a:r>
              <a:rPr lang="en-US" sz="2000" dirty="0" smtClean="0"/>
              <a:t> and </a:t>
            </a:r>
            <a:r>
              <a:rPr lang="en-US" sz="2000" b="1" dirty="0" smtClean="0"/>
              <a:t>Might</a:t>
            </a:r>
            <a:r>
              <a:rPr lang="en-US" sz="2000" dirty="0" smtClean="0"/>
              <a:t> are modal verbs that are used to show </a:t>
            </a:r>
            <a:r>
              <a:rPr lang="en-US" sz="2000" b="1" dirty="0" smtClean="0"/>
              <a:t>possibility</a:t>
            </a:r>
            <a:r>
              <a:rPr lang="en-US" sz="2000" dirty="0" smtClean="0"/>
              <a:t>. They act like the word "maybe". This means the speaker is not sure of the outcome. 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264789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3239631"/>
            <a:ext cx="426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Tom: Will you go to the party tonight?</a:t>
            </a:r>
            <a:br>
              <a:rPr lang="en-US" sz="2000" dirty="0" smtClean="0"/>
            </a:br>
            <a:r>
              <a:rPr lang="en-US" sz="2000" dirty="0" smtClean="0"/>
              <a:t>Kathy: Maybe.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OR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Tom: Will you go to the party tonight?</a:t>
            </a:r>
            <a:br>
              <a:rPr lang="en-US" sz="2000" dirty="0" smtClean="0"/>
            </a:br>
            <a:r>
              <a:rPr lang="en-US" sz="2000" dirty="0" smtClean="0"/>
              <a:t>Kathy: I </a:t>
            </a:r>
            <a:r>
              <a:rPr lang="en-US" sz="2000" b="1" dirty="0" smtClean="0"/>
              <a:t>might go</a:t>
            </a:r>
            <a:r>
              <a:rPr lang="en-US" sz="2000" dirty="0" smtClean="0"/>
              <a:t> to the party tonight. </a:t>
            </a:r>
            <a:endParaRPr lang="th-TH" sz="20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572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May</a:t>
            </a:r>
            <a:r>
              <a:rPr lang="en-US" sz="2000" dirty="0" smtClean="0"/>
              <a:t> and </a:t>
            </a:r>
            <a:r>
              <a:rPr lang="en-US" sz="2000" b="1" i="1" dirty="0" smtClean="0"/>
              <a:t>Might</a:t>
            </a:r>
            <a:r>
              <a:rPr lang="en-US" sz="2000" dirty="0" smtClean="0"/>
              <a:t> are used in conditional sentences, especially the </a:t>
            </a:r>
            <a:r>
              <a:rPr lang="en-US" sz="2000" b="1" dirty="0" smtClean="0"/>
              <a:t>2nd Conditional</a:t>
            </a:r>
            <a:r>
              <a:rPr lang="en-US" sz="2000" dirty="0" smtClean="0"/>
              <a:t> and the </a:t>
            </a:r>
            <a:r>
              <a:rPr lang="en-US" sz="2000" b="1" dirty="0" smtClean="0"/>
              <a:t>3rd Conditional</a:t>
            </a:r>
            <a:r>
              <a:rPr lang="en-US" sz="2000" dirty="0" smtClean="0"/>
              <a:t>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6002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3622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I won the lottery, I might travel. However, I don’t know for sure. I might also buy a house.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41148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difference between </a:t>
            </a:r>
            <a:r>
              <a:rPr lang="en-US" sz="2000" b="1" i="1" dirty="0" smtClean="0"/>
              <a:t>may</a:t>
            </a:r>
            <a:r>
              <a:rPr lang="en-US" sz="2000" dirty="0" smtClean="0"/>
              <a:t> and </a:t>
            </a:r>
            <a:r>
              <a:rPr lang="en-US" sz="2000" b="1" i="1" dirty="0" smtClean="0"/>
              <a:t>might</a:t>
            </a:r>
            <a:r>
              <a:rPr lang="en-US" sz="2000" dirty="0" smtClean="0"/>
              <a:t> is that </a:t>
            </a:r>
            <a:r>
              <a:rPr lang="en-US" sz="2000" b="1" i="1" dirty="0" smtClean="0"/>
              <a:t>may</a:t>
            </a:r>
            <a:r>
              <a:rPr lang="en-US" sz="2000" dirty="0" smtClean="0"/>
              <a:t> is more formal.</a:t>
            </a:r>
            <a:endParaRPr lang="th-TH" sz="2000" dirty="0"/>
          </a:p>
        </p:txBody>
      </p:sp>
      <p:pic>
        <p:nvPicPr>
          <p:cNvPr id="7" name="Picture 6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251537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Modal Verbs</a:t>
            </a:r>
            <a:r>
              <a:rPr lang="en-US" sz="2000" dirty="0" smtClean="0"/>
              <a:t> are an important part of learning English. They </a:t>
            </a:r>
            <a:br>
              <a:rPr lang="en-US" sz="2000" dirty="0" smtClean="0"/>
            </a:br>
            <a:r>
              <a:rPr lang="en-US" sz="2000" dirty="0" smtClean="0"/>
              <a:t>are important because they are very common in writing and </a:t>
            </a:r>
            <a:br>
              <a:rPr lang="en-US" sz="2000" dirty="0" smtClean="0"/>
            </a:br>
            <a:r>
              <a:rPr lang="en-US" sz="2000" dirty="0" smtClean="0"/>
              <a:t>conversation. Also, they are used in all verb tenses.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4385608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 the auxiliary verbs except be, do and have are called modals. Unlike other auxiliary verbs modals only exist in their helping form; they cannot act alone as the main verb in a sentence. </a:t>
            </a:r>
          </a:p>
          <a:p>
            <a:endParaRPr lang="en-US" sz="2000" dirty="0" smtClean="0"/>
          </a:p>
          <a:p>
            <a:r>
              <a:rPr lang="en-US" sz="2000" dirty="0" smtClean="0"/>
              <a:t>Be, do, and have also differ from the other auxiliaries in that they can also serve as ordinary verbs in a given sentence.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524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 You use "not" to make modal verbs negative, even in Simple Present and Simple Past.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7620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Examples:</a:t>
            </a:r>
          </a:p>
          <a:p>
            <a:r>
              <a:rPr lang="en-US" sz="1800" dirty="0" smtClean="0"/>
              <a:t>	He should not be late.</a:t>
            </a:r>
          </a:p>
          <a:p>
            <a:r>
              <a:rPr lang="en-US" sz="1800" dirty="0" smtClean="0"/>
              <a:t>	They might not come to the party.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7334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Many modal verbs cannot be used in the past tenses or the future tenses.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21336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Examples:</a:t>
            </a:r>
          </a:p>
          <a:p>
            <a:r>
              <a:rPr lang="en-US" sz="1800" dirty="0" smtClean="0"/>
              <a:t>	He will can go with us. </a:t>
            </a:r>
            <a:r>
              <a:rPr lang="en-US" sz="1800" b="1" i="1" dirty="0" smtClean="0">
                <a:solidFill>
                  <a:srgbClr val="FF0000"/>
                </a:solidFill>
              </a:rPr>
              <a:t>Not Correct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	She </a:t>
            </a:r>
            <a:r>
              <a:rPr lang="en-US" sz="1800" dirty="0" err="1" smtClean="0"/>
              <a:t>musted</a:t>
            </a:r>
            <a:r>
              <a:rPr lang="en-US" sz="1800" dirty="0" smtClean="0"/>
              <a:t> study very hard. </a:t>
            </a:r>
            <a:r>
              <a:rPr lang="en-US" sz="1800" b="1" i="1" dirty="0" smtClean="0">
                <a:solidFill>
                  <a:srgbClr val="FF0000"/>
                </a:solidFill>
              </a:rPr>
              <a:t>Not Correct</a:t>
            </a:r>
            <a:endParaRPr lang="en-US" sz="18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Must</a:t>
            </a:r>
            <a:endParaRPr lang="th-T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7620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Must</a:t>
            </a:r>
            <a:r>
              <a:rPr lang="en-US" sz="2000" dirty="0" smtClean="0"/>
              <a:t> is a modal verb used to show </a:t>
            </a:r>
            <a:r>
              <a:rPr lang="en-US" sz="2000" b="1" dirty="0" smtClean="0"/>
              <a:t>obligation</a:t>
            </a:r>
            <a:r>
              <a:rPr lang="en-US" sz="2000" dirty="0" smtClean="0"/>
              <a:t>. Like all modal verbs, must is followed by a base verb: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16002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MUST + BASE VERB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21336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514600"/>
            <a:ext cx="3048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He must go to class today.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They must work tomorrow.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37338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Must</a:t>
            </a:r>
            <a:r>
              <a:rPr lang="en-US" sz="2000" dirty="0" smtClean="0"/>
              <a:t> is also used to show </a:t>
            </a:r>
            <a:r>
              <a:rPr lang="en-US" sz="2000" b="1" dirty="0" smtClean="0"/>
              <a:t>possibility</a:t>
            </a:r>
            <a:r>
              <a:rPr lang="en-US" sz="2000" dirty="0" smtClean="0"/>
              <a:t>, and is used in situations where the speaker is very certain.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5029200"/>
            <a:ext cx="5715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He ate 3 pieces of cake. He </a:t>
            </a:r>
            <a:r>
              <a:rPr lang="en-US" sz="2000" b="1" i="1" dirty="0" smtClean="0"/>
              <a:t>must</a:t>
            </a:r>
            <a:r>
              <a:rPr lang="en-US" sz="2000" dirty="0" smtClean="0"/>
              <a:t> like cake.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They worked for 12 hours today. They </a:t>
            </a:r>
            <a:r>
              <a:rPr lang="en-US" sz="2000" b="1" i="1" dirty="0" smtClean="0"/>
              <a:t>must</a:t>
            </a:r>
            <a:r>
              <a:rPr lang="en-US" sz="2000" dirty="0" smtClean="0"/>
              <a:t> be tired.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4495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pic>
        <p:nvPicPr>
          <p:cNvPr id="11" name="Picture 10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Should</a:t>
            </a:r>
            <a:endParaRPr lang="th-T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9906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Should</a:t>
            </a:r>
            <a:r>
              <a:rPr lang="en-US" sz="2000" dirty="0" smtClean="0"/>
              <a:t> is one of the most important modal verbs in English.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STRUCTURE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133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Present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5908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Subject + Should + Base Verb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3124200"/>
            <a:ext cx="3276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She should study more often.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They should go inside.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401949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Past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455289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Subject + Should + Have + Past Participle</a:t>
            </a:r>
            <a:endParaRPr lang="th-TH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5181600"/>
            <a:ext cx="4191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She should have studied more often.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We should be quiet.</a:t>
            </a:r>
            <a:endParaRPr lang="th-TH" sz="2000" dirty="0"/>
          </a:p>
        </p:txBody>
      </p:sp>
      <p:pic>
        <p:nvPicPr>
          <p:cNvPr id="12" name="Picture 11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571500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USES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Recommendations</a:t>
            </a:r>
            <a:endParaRPr lang="en-US" sz="20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You should see the new Spiderman movie.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You should try this ice cream.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Advice</a:t>
            </a:r>
            <a:endParaRPr lang="en-US" sz="20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You should eat less sugar.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You should not smoke.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Obligation</a:t>
            </a:r>
            <a:endParaRPr lang="en-US" sz="20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I should get back to work.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We shouldn't be here.</a:t>
            </a:r>
          </a:p>
        </p:txBody>
      </p:sp>
      <p:pic>
        <p:nvPicPr>
          <p:cNvPr id="4" name="Picture 3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81000"/>
            <a:ext cx="7543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Questions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    </a:t>
            </a:r>
            <a:r>
              <a:rPr lang="en-US" sz="2000" dirty="0" smtClean="0"/>
              <a:t>Reverse </a:t>
            </a:r>
            <a:r>
              <a:rPr lang="en-US" sz="2000" b="1" i="1" dirty="0" smtClean="0"/>
              <a:t>should</a:t>
            </a:r>
            <a:r>
              <a:rPr lang="en-US" sz="2000" dirty="0" smtClean="0"/>
              <a:t> and the verb to ask questions: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en-US" sz="2000" b="1" dirty="0" smtClean="0"/>
              <a:t>Advice</a:t>
            </a:r>
            <a:endParaRPr lang="en-US" sz="20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Should I study chapter 1 or chapter 2?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	How should I invest my money?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en-US" sz="2000" b="1" dirty="0" smtClean="0"/>
              <a:t>Expectations</a:t>
            </a:r>
            <a:endParaRPr lang="en-US" sz="2000" dirty="0" smtClean="0"/>
          </a:p>
          <a:p>
            <a:pPr lvl="0"/>
            <a:r>
              <a:rPr lang="en-US" sz="2000" dirty="0" smtClean="0"/>
              <a:t>	Should the dog be allowed in the house?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487680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Should is commonly found in </a:t>
            </a:r>
            <a:r>
              <a:rPr lang="en-US" sz="2000" b="1" i="1" dirty="0" smtClean="0"/>
              <a:t>English conditionals</a:t>
            </a:r>
            <a:r>
              <a:rPr lang="en-US" sz="2000" i="1" dirty="0" smtClean="0"/>
              <a:t>.</a:t>
            </a:r>
            <a:endParaRPr lang="th-TH" sz="2000" dirty="0"/>
          </a:p>
        </p:txBody>
      </p:sp>
      <p:pic>
        <p:nvPicPr>
          <p:cNvPr id="5" name="Picture 4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Would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Would</a:t>
            </a:r>
            <a:r>
              <a:rPr lang="en-US" sz="2000" dirty="0" smtClean="0"/>
              <a:t> is an important modal verb in English. It is one of the most commonly used modals.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Here are some of its uses: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Polite form of Want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 smtClean="0"/>
              <a:t>"Want" is often too direct, and can sometimes be rude. </a:t>
            </a:r>
            <a:br>
              <a:rPr lang="en-US" sz="2000" dirty="0" smtClean="0"/>
            </a:br>
            <a:r>
              <a:rPr lang="en-US" sz="2000" dirty="0" smtClean="0"/>
              <a:t>"Would" is more indirect and also more polite.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Instead of "</a:t>
            </a:r>
            <a:r>
              <a:rPr lang="en-US" sz="2000" i="1" dirty="0" smtClean="0"/>
              <a:t>Do you want...?</a:t>
            </a:r>
            <a:r>
              <a:rPr lang="en-US" sz="2000" dirty="0" smtClean="0"/>
              <a:t>", say "</a:t>
            </a:r>
            <a:r>
              <a:rPr lang="en-US" sz="2000" i="1" dirty="0" smtClean="0"/>
              <a:t>Would you like...?"</a:t>
            </a:r>
            <a:br>
              <a:rPr lang="en-US" sz="2000" i="1" dirty="0" smtClean="0"/>
            </a:b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dirty="0" smtClean="0"/>
              <a:t>Examples: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Do you want a drink? Would you like a drink?</a:t>
            </a:r>
            <a:br>
              <a:rPr lang="en-US" sz="2000" dirty="0" smtClean="0"/>
            </a:br>
            <a:r>
              <a:rPr lang="en-US" sz="2000" dirty="0" smtClean="0"/>
              <a:t>Do you want to go? Would you like to go?</a:t>
            </a:r>
            <a:endParaRPr lang="th-TH" sz="2000" dirty="0"/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 smtClean="0"/>
              <a:t>Invitations</a:t>
            </a:r>
            <a:br>
              <a:rPr lang="en-US" sz="2000" b="1" dirty="0" smtClean="0"/>
            </a:br>
            <a:r>
              <a:rPr lang="en-US" sz="2000" b="1" dirty="0" smtClean="0"/>
              <a:t>      </a:t>
            </a:r>
            <a:r>
              <a:rPr lang="en-US" sz="2000" dirty="0" smtClean="0"/>
              <a:t>"Would you like" is used for polite invitations: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 smtClean="0"/>
              <a:t>	      Would</a:t>
            </a:r>
            <a:r>
              <a:rPr lang="en-US" sz="2000" dirty="0" smtClean="0"/>
              <a:t> you like to go to a party tonight?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 smtClean="0"/>
              <a:t>	      Would</a:t>
            </a:r>
            <a:r>
              <a:rPr lang="en-US" sz="2000" dirty="0" smtClean="0"/>
              <a:t> you like to watch a movie with me?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0480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1" dirty="0" smtClean="0"/>
              <a:t>Offers</a:t>
            </a:r>
            <a:br>
              <a:rPr lang="en-US" sz="2000" b="1" dirty="0" smtClean="0"/>
            </a:br>
            <a:r>
              <a:rPr lang="en-US" sz="2000" b="1" dirty="0" smtClean="0"/>
              <a:t>       </a:t>
            </a:r>
            <a:r>
              <a:rPr lang="en-US" sz="2000" dirty="0" smtClean="0"/>
              <a:t>"Would you like" is used for polite offers: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 smtClean="0"/>
              <a:t>	         Would</a:t>
            </a:r>
            <a:r>
              <a:rPr lang="en-US" sz="2000" dirty="0" smtClean="0"/>
              <a:t> you like a drink of water?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 smtClean="0"/>
              <a:t>	         Would</a:t>
            </a:r>
            <a:r>
              <a:rPr lang="en-US" sz="2000" dirty="0" smtClean="0"/>
              <a:t> you like another piece of cake?</a:t>
            </a:r>
            <a:endParaRPr lang="th-TH" sz="2000" dirty="0"/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Hypothetical Situations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9906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Would is used to show situations or actions that are not real. This includes using would in the 2nd conditional and the 3rd conditional.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19050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Examples: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362200"/>
            <a:ext cx="548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 </a:t>
            </a:r>
            <a:r>
              <a:rPr lang="en-US" sz="2000" b="1" i="1" dirty="0" smtClean="0"/>
              <a:t>would</a:t>
            </a:r>
            <a:r>
              <a:rPr lang="en-US" sz="2000" dirty="0" smtClean="0"/>
              <a:t> buy a car if I had more money.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 </a:t>
            </a:r>
            <a:r>
              <a:rPr lang="en-US" sz="2000" b="1" i="1" dirty="0" smtClean="0"/>
              <a:t>would</a:t>
            </a:r>
            <a:r>
              <a:rPr lang="en-US" sz="2000" dirty="0" smtClean="0"/>
              <a:t> have bought a car if I had had more money.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350520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these situations, "would" is normally the decision you make.</a:t>
            </a:r>
            <a:endParaRPr lang="th-T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4495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I found a wallet, I could return it or keep it. I should return it. However, I </a:t>
            </a:r>
            <a:r>
              <a:rPr lang="en-US" sz="2000" b="1" i="1" dirty="0" smtClean="0"/>
              <a:t>would</a:t>
            </a:r>
            <a:r>
              <a:rPr lang="en-US" sz="2000" dirty="0" smtClean="0"/>
              <a:t> keep the money and return </a:t>
            </a:r>
            <a:br>
              <a:rPr lang="en-US" sz="2000" dirty="0" smtClean="0"/>
            </a:br>
            <a:r>
              <a:rPr lang="en-US" sz="2000" dirty="0" smtClean="0"/>
              <a:t>the wallet.</a:t>
            </a:r>
            <a:endParaRPr lang="th-TH" sz="2000" dirty="0"/>
          </a:p>
        </p:txBody>
      </p:sp>
      <p:pic>
        <p:nvPicPr>
          <p:cNvPr id="8" name="Picture 7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1.Choose the correct modal verb for these statements of ability.</a:t>
            </a:r>
            <a:endParaRPr lang="th-TH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762000" y="685800"/>
            <a:ext cx="5105400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1. 8 years ago, I __________ play the piano.</a:t>
            </a:r>
            <a:br>
              <a:rPr lang="en-US" sz="2000" dirty="0" smtClean="0"/>
            </a:br>
            <a:r>
              <a:rPr lang="en-US" sz="2000" dirty="0" smtClean="0"/>
              <a:t>a) can</a:t>
            </a:r>
            <a:br>
              <a:rPr lang="en-US" sz="2000" dirty="0" smtClean="0"/>
            </a:br>
            <a:r>
              <a:rPr lang="en-US" sz="2000" dirty="0" smtClean="0"/>
              <a:t>b) could</a:t>
            </a:r>
            <a:br>
              <a:rPr lang="en-US" sz="2000" dirty="0" smtClean="0"/>
            </a:br>
            <a:r>
              <a:rPr lang="en-US" sz="2000" dirty="0" smtClean="0"/>
              <a:t>c) will be able to</a:t>
            </a:r>
            <a:br>
              <a:rPr lang="en-US" sz="2000" dirty="0" smtClean="0"/>
            </a:br>
            <a:r>
              <a:rPr lang="en-US" sz="2000" dirty="0" smtClean="0"/>
              <a:t>2. In 3 years I __________ drive. </a:t>
            </a:r>
            <a:br>
              <a:rPr lang="en-US" sz="2000" dirty="0" smtClean="0"/>
            </a:br>
            <a:r>
              <a:rPr lang="en-US" sz="2000" dirty="0" smtClean="0"/>
              <a:t>a) can</a:t>
            </a:r>
            <a:br>
              <a:rPr lang="en-US" sz="2000" dirty="0" smtClean="0"/>
            </a:br>
            <a:r>
              <a:rPr lang="en-US" sz="2000" dirty="0" smtClean="0"/>
              <a:t>b) could</a:t>
            </a:r>
            <a:br>
              <a:rPr lang="en-US" sz="2000" dirty="0" smtClean="0"/>
            </a:br>
            <a:r>
              <a:rPr lang="en-US" sz="2000" dirty="0" smtClean="0"/>
              <a:t>c) will be able to</a:t>
            </a:r>
            <a:br>
              <a:rPr lang="en-US" sz="2000" dirty="0" smtClean="0"/>
            </a:br>
            <a:r>
              <a:rPr lang="en-US" sz="2000" dirty="0" smtClean="0"/>
              <a:t>3. __________ you hear the music right now?</a:t>
            </a:r>
            <a:br>
              <a:rPr lang="en-US" sz="2000" dirty="0" smtClean="0"/>
            </a:br>
            <a:r>
              <a:rPr lang="en-US" sz="2000" dirty="0" smtClean="0"/>
              <a:t>a) Can</a:t>
            </a:r>
            <a:br>
              <a:rPr lang="en-US" sz="2000" dirty="0" smtClean="0"/>
            </a:br>
            <a:r>
              <a:rPr lang="en-US" sz="2000" dirty="0" smtClean="0"/>
              <a:t>b) Could</a:t>
            </a:r>
            <a:br>
              <a:rPr lang="en-US" sz="2000" dirty="0" smtClean="0"/>
            </a:br>
            <a:r>
              <a:rPr lang="en-US" sz="2000" dirty="0" smtClean="0"/>
              <a:t>c) Could not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6248400"/>
            <a:ext cx="1676400" cy="369332"/>
          </a:xfrm>
          <a:prstGeom prst="rect">
            <a:avLst/>
          </a:prstGeom>
          <a:blipFill>
            <a:blip r:embed="rId12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1793081"/>
            <a:ext cx="1752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Could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Will be able to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Can  </a:t>
            </a:r>
            <a:endParaRPr lang="th-TH" sz="1800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1071" name="HTMLOption3" r:id="rId2" imgW="257040" imgH="314280"/>
      <p:control spid="1072" name="HTMLOption4" r:id="rId3" imgW="257040" imgH="314280"/>
      <p:control spid="1073" name="HTMLOption5" r:id="rId4" imgW="257040" imgH="314280"/>
      <p:control spid="1074" name="HTMLOption6" r:id="rId5" imgW="257040" imgH="314280"/>
      <p:control spid="1075" name="HTMLOption7" r:id="rId6" imgW="257040" imgH="314280"/>
      <p:control spid="1076" name="HTMLOption8" r:id="rId7" imgW="257040" imgH="314280"/>
      <p:control spid="1077" name="HTMLOption9" r:id="rId8" imgW="257040" imgH="314280"/>
      <p:control spid="1078" name="HTMLOption10" r:id="rId9" imgW="257040" imgH="314280"/>
      <p:control spid="1079" name="HTMLOption11" r:id="rId10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 animBg="1"/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0"/>
            <a:ext cx="5181600" cy="6705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4. I __________ swim. </a:t>
            </a:r>
            <a:br>
              <a:rPr lang="en-US" sz="1800" dirty="0" smtClean="0"/>
            </a:br>
            <a:r>
              <a:rPr lang="en-US" sz="1800" dirty="0" smtClean="0"/>
              <a:t>a) cant</a:t>
            </a:r>
            <a:br>
              <a:rPr lang="en-US" sz="1800" dirty="0" smtClean="0"/>
            </a:br>
            <a:r>
              <a:rPr lang="en-US" sz="1800" dirty="0" smtClean="0"/>
              <a:t>b) can't </a:t>
            </a:r>
            <a:br>
              <a:rPr lang="en-US" sz="1800" dirty="0" smtClean="0"/>
            </a:br>
            <a:r>
              <a:rPr lang="en-US" sz="1800" dirty="0" smtClean="0"/>
              <a:t>c) cant'</a:t>
            </a:r>
            <a:br>
              <a:rPr lang="en-US" sz="1800" dirty="0" smtClean="0"/>
            </a:br>
            <a:r>
              <a:rPr lang="en-US" sz="1800" dirty="0" smtClean="0"/>
              <a:t>5. _________ go to the party tomorrow?</a:t>
            </a:r>
            <a:br>
              <a:rPr lang="en-US" sz="1800" dirty="0" smtClean="0"/>
            </a:br>
            <a:r>
              <a:rPr lang="en-US" sz="1800" dirty="0" smtClean="0"/>
              <a:t>a) Can you</a:t>
            </a:r>
            <a:br>
              <a:rPr lang="en-US" sz="1800" dirty="0" smtClean="0"/>
            </a:br>
            <a:r>
              <a:rPr lang="en-US" sz="1800" dirty="0" smtClean="0"/>
              <a:t>b) Could you</a:t>
            </a:r>
            <a:br>
              <a:rPr lang="en-US" sz="1800" dirty="0" smtClean="0"/>
            </a:br>
            <a:r>
              <a:rPr lang="en-US" sz="1800" dirty="0" smtClean="0"/>
              <a:t>c) Will you be able to </a:t>
            </a:r>
            <a:br>
              <a:rPr lang="en-US" sz="1800" dirty="0" smtClean="0"/>
            </a:br>
            <a:r>
              <a:rPr lang="en-US" sz="1800" dirty="0" smtClean="0"/>
              <a:t>6. She __________ finish the homework last night. </a:t>
            </a:r>
            <a:br>
              <a:rPr lang="en-US" sz="1800" dirty="0" smtClean="0"/>
            </a:br>
            <a:r>
              <a:rPr lang="en-US" sz="1800" dirty="0" smtClean="0"/>
              <a:t>a) could no</a:t>
            </a:r>
            <a:br>
              <a:rPr lang="en-US" sz="1800" dirty="0" smtClean="0"/>
            </a:br>
            <a:r>
              <a:rPr lang="en-US" sz="1800" dirty="0" smtClean="0"/>
              <a:t>b) couldn't </a:t>
            </a:r>
            <a:br>
              <a:rPr lang="en-US" sz="1800" dirty="0" smtClean="0"/>
            </a:br>
            <a:r>
              <a:rPr lang="en-US" sz="1800" dirty="0" smtClean="0"/>
              <a:t>c) not could</a:t>
            </a:r>
            <a:br>
              <a:rPr lang="en-US" sz="1800" dirty="0" smtClean="0"/>
            </a:br>
            <a:r>
              <a:rPr lang="en-US" sz="1800" dirty="0" smtClean="0"/>
              <a:t>7. The singer __________ dance very well. </a:t>
            </a:r>
            <a:br>
              <a:rPr lang="en-US" sz="1800" dirty="0" smtClean="0"/>
            </a:br>
            <a:r>
              <a:rPr lang="en-US" sz="1800" dirty="0" smtClean="0"/>
              <a:t>a) can </a:t>
            </a:r>
            <a:br>
              <a:rPr lang="en-US" sz="1800" dirty="0" smtClean="0"/>
            </a:br>
            <a:r>
              <a:rPr lang="en-US" sz="1800" dirty="0" smtClean="0"/>
              <a:t>b) can no</a:t>
            </a:r>
            <a:br>
              <a:rPr lang="en-US" sz="1800" dirty="0" smtClean="0"/>
            </a:br>
            <a:r>
              <a:rPr lang="en-US" sz="1800" dirty="0" smtClean="0"/>
              <a:t>c) could no</a:t>
            </a:r>
            <a:endParaRPr lang="th-T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857071"/>
            <a:ext cx="1600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Can’t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Will be able to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Couldn’t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Can  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12289" name="DefaultOcx" r:id="rId2" imgW="257040" imgH="314280"/>
      <p:control spid="12290" name="HTMLOption1" r:id="rId3" imgW="257040" imgH="314280"/>
      <p:control spid="12291" name="HTMLOption2" r:id="rId4" imgW="257040" imgH="314280"/>
      <p:control spid="12292" name="HTMLOption3" r:id="rId5" imgW="257040" imgH="314280"/>
      <p:control spid="12293" name="HTMLOption4" r:id="rId6" imgW="257040" imgH="314280"/>
      <p:control spid="12294" name="HTMLOption5" r:id="rId7" imgW="257040" imgH="314280"/>
      <p:control spid="12295" name="HTMLOption6" r:id="rId8" imgW="257040" imgH="314280"/>
      <p:control spid="12296" name="HTMLOption7" r:id="rId9" imgW="257040" imgH="314280"/>
      <p:control spid="12297" name="HTMLOption8" r:id="rId10" imgW="257040" imgH="314280"/>
      <p:control spid="12298" name="HTMLOption9" r:id="rId11" imgW="257040" imgH="314280"/>
      <p:control spid="12299" name="HTMLOption10" r:id="rId12" imgW="257040" imgH="314280"/>
      <p:control spid="12300" name="HTMLOption11" r:id="rId13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304800"/>
            <a:ext cx="64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8. The teacher __________ see the books right now.</a:t>
            </a:r>
            <a:br>
              <a:rPr lang="en-US" sz="2000" dirty="0" smtClean="0"/>
            </a:br>
            <a:r>
              <a:rPr lang="en-US" sz="2000" dirty="0" smtClean="0"/>
              <a:t>a) can't </a:t>
            </a:r>
            <a:br>
              <a:rPr lang="en-US" sz="2000" dirty="0" smtClean="0"/>
            </a:br>
            <a:r>
              <a:rPr lang="en-US" sz="2000" dirty="0" smtClean="0"/>
              <a:t>b) couldn't</a:t>
            </a:r>
            <a:br>
              <a:rPr lang="en-US" sz="2000" dirty="0" smtClean="0"/>
            </a:br>
            <a:r>
              <a:rPr lang="en-US" sz="2000" dirty="0" smtClean="0"/>
              <a:t>c) can no</a:t>
            </a:r>
            <a:br>
              <a:rPr lang="en-US" sz="2000" dirty="0" smtClean="0"/>
            </a:br>
            <a:r>
              <a:rPr lang="en-US" sz="2000" dirty="0" smtClean="0"/>
              <a:t>d) could no</a:t>
            </a:r>
            <a:br>
              <a:rPr lang="en-US" sz="2000" dirty="0" smtClean="0"/>
            </a:br>
            <a:r>
              <a:rPr lang="en-US" sz="2000" dirty="0" smtClean="0"/>
              <a:t>9. I __________ vote in the election next year.</a:t>
            </a:r>
            <a:br>
              <a:rPr lang="en-US" sz="2000" dirty="0" smtClean="0"/>
            </a:br>
            <a:r>
              <a:rPr lang="en-US" sz="2000" dirty="0" smtClean="0"/>
              <a:t>a) could</a:t>
            </a:r>
            <a:br>
              <a:rPr lang="en-US" sz="2000" dirty="0" smtClean="0"/>
            </a:br>
            <a:r>
              <a:rPr lang="en-US" sz="2000" dirty="0" smtClean="0"/>
              <a:t>b) wasn't able to</a:t>
            </a:r>
            <a:br>
              <a:rPr lang="en-US" sz="2000" dirty="0" smtClean="0"/>
            </a:br>
            <a:r>
              <a:rPr lang="en-US" sz="2000" dirty="0" smtClean="0"/>
              <a:t>c) will be able to </a:t>
            </a:r>
            <a:br>
              <a:rPr lang="en-US" sz="2000" dirty="0" smtClean="0"/>
            </a:br>
            <a:r>
              <a:rPr lang="en-US" sz="2000" dirty="0" smtClean="0"/>
              <a:t>10. I __________ hear you. Could you please speak louder? </a:t>
            </a:r>
            <a:br>
              <a:rPr lang="en-US" sz="2000" dirty="0" smtClean="0"/>
            </a:br>
            <a:r>
              <a:rPr lang="en-US" sz="2000" dirty="0" smtClean="0"/>
              <a:t>a) can't </a:t>
            </a:r>
            <a:br>
              <a:rPr lang="en-US" sz="2000" dirty="0" smtClean="0"/>
            </a:br>
            <a:r>
              <a:rPr lang="en-US" sz="2000" dirty="0" smtClean="0"/>
              <a:t>b) can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2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1384280"/>
            <a:ext cx="1600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Can’t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Will be able to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Can ‘t </a:t>
            </a:r>
            <a:endParaRPr lang="th-TH" sz="18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63492" name="HTMLOption3" r:id="rId2" imgW="257040" imgH="314280"/>
      <p:control spid="63493" name="HTMLOption4" r:id="rId3" imgW="257040" imgH="314280"/>
      <p:control spid="63494" name="HTMLOption5" r:id="rId4" imgW="257040" imgH="314280"/>
      <p:control spid="63495" name="HTMLOption6" r:id="rId5" imgW="257040" imgH="314280"/>
      <p:control spid="63496" name="HTMLOption7" r:id="rId6" imgW="257040" imgH="314280"/>
      <p:control spid="63497" name="HTMLOption8" r:id="rId7" imgW="257040" imgH="314280"/>
      <p:control spid="63498" name="HTMLOption9" r:id="rId8" imgW="257040" imgH="314280"/>
      <p:control spid="63499" name="HTMLOption10" r:id="rId9" imgW="257040" imgH="314280"/>
      <p:control spid="63500" name="HTMLOption11" r:id="rId10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986135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Here's a list of the modal verbs in English:</a:t>
            </a:r>
            <a:endParaRPr lang="th-T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683603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	could 	   may 	   might        will      would    must     shall 	   should      ought to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738735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Modals are different from normal verbs:</a:t>
            </a:r>
            <a:endParaRPr lang="th-T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2766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1: They don't use an 's' for the third person singular.</a:t>
            </a:r>
            <a:br>
              <a:rPr lang="en-US" sz="2000" dirty="0" smtClean="0"/>
            </a:br>
            <a:r>
              <a:rPr lang="en-US" sz="2000" dirty="0" smtClean="0"/>
              <a:t>2: They make questions by inversion ('she can go' becomes 'can she go?').</a:t>
            </a:r>
            <a:br>
              <a:rPr lang="en-US" sz="2000" dirty="0" smtClean="0"/>
            </a:br>
            <a:r>
              <a:rPr lang="en-US" sz="2000" dirty="0" smtClean="0"/>
              <a:t>3: They are followed directly by the infinitive of another verb (without 'to').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49530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purposes of this presentation, I have included some expressions which are not modal verbs including </a:t>
            </a:r>
            <a:r>
              <a:rPr lang="en-US" sz="2000" b="1" dirty="0" smtClean="0"/>
              <a:t>had better</a:t>
            </a:r>
            <a:r>
              <a:rPr lang="en-US" sz="2000" dirty="0" smtClean="0"/>
              <a:t>, </a:t>
            </a:r>
            <a:r>
              <a:rPr lang="en-US" sz="2000" b="1" dirty="0" smtClean="0"/>
              <a:t>have to, </a:t>
            </a:r>
            <a:r>
              <a:rPr lang="en-US" sz="2000" dirty="0" smtClean="0"/>
              <a:t>and </a:t>
            </a:r>
            <a:r>
              <a:rPr lang="en-US" sz="2000" b="1" dirty="0" smtClean="0"/>
              <a:t>have got to</a:t>
            </a:r>
            <a:r>
              <a:rPr lang="en-US" sz="2000" dirty="0" smtClean="0"/>
              <a:t>. These expressions are closely related to modals in meaning and are often interchanged with them.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5600" y="152400"/>
            <a:ext cx="28194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What are they?</a:t>
            </a:r>
            <a:endParaRPr lang="th-TH" b="1" dirty="0"/>
          </a:p>
        </p:txBody>
      </p:sp>
      <p:pic>
        <p:nvPicPr>
          <p:cNvPr id="8" name="Picture 7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286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2. Choose the correct modal verbs for these pieces of advice.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838200"/>
            <a:ext cx="5791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 You __________ eat more vegetables.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should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2. I __________ buy those shoes if I were you.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wouldn't </a:t>
            </a:r>
            <a:br>
              <a:rPr lang="en-US" sz="2000" dirty="0" smtClean="0"/>
            </a:br>
            <a:r>
              <a:rPr lang="en-US" sz="2000" dirty="0" smtClean="0"/>
              <a:t>b) shouldn't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3. She __________ pay attention in class.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should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4. The students __________ arrive on time for class.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should 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1143000"/>
            <a:ext cx="1219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Wouldn’t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</a:t>
            </a:r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11269" name="HTMLOption4" r:id="rId2" imgW="257040" imgH="314280"/>
      <p:control spid="11270" name="HTMLOption5" r:id="rId3" imgW="257040" imgH="314280"/>
      <p:control spid="11271" name="HTMLOption6" r:id="rId4" imgW="257040" imgH="314280"/>
      <p:control spid="11272" name="HTMLOption7" r:id="rId5" imgW="257040" imgH="314280"/>
      <p:control spid="11273" name="HTMLOption8" r:id="rId6" imgW="257040" imgH="314280"/>
      <p:control spid="11274" name="HTMLOption9" r:id="rId7" imgW="257040" imgH="314280"/>
      <p:control spid="11275" name="HTMLOption10" r:id="rId8" imgW="257040" imgH="314280"/>
      <p:control spid="11276" name="HTMLOption11" r:id="rId9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228600"/>
            <a:ext cx="5257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5. If I were you, I __________ take a different course.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 </a:t>
            </a:r>
            <a:br>
              <a:rPr lang="en-US" sz="2000" dirty="0" smtClean="0"/>
            </a:br>
            <a:r>
              <a:rPr lang="en-US" sz="2000" dirty="0" smtClean="0"/>
              <a:t>b) should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6. I __________ wear those pants if I were her.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wouldn't </a:t>
            </a:r>
            <a:br>
              <a:rPr lang="en-US" sz="2000" dirty="0" smtClean="0"/>
            </a:br>
            <a:r>
              <a:rPr lang="en-US" sz="2000" dirty="0" smtClean="0"/>
              <a:t>b) shouldn't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7. The children __________ play soccer in the house. They may break something.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wouldn't</a:t>
            </a:r>
            <a:br>
              <a:rPr lang="en-US" sz="2000" dirty="0" smtClean="0"/>
            </a:br>
            <a:r>
              <a:rPr lang="en-US" sz="2000" dirty="0" smtClean="0"/>
              <a:t>b) shouldn't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8. How _________ make the cake?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I should</a:t>
            </a:r>
            <a:br>
              <a:rPr lang="en-US" sz="2000" dirty="0" smtClean="0"/>
            </a:br>
            <a:r>
              <a:rPr lang="en-US" sz="2000" dirty="0" smtClean="0"/>
              <a:t>b) should I 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886361"/>
            <a:ext cx="1752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Wouldn’t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Shouldn’t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 I</a:t>
            </a:r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65545" name="HTMLOption8" r:id="rId2" imgW="257040" imgH="314280"/>
      <p:control spid="65546" name="HTMLOption9" r:id="rId3" imgW="257040" imgH="314280"/>
      <p:control spid="65547" name="HTMLOption10" r:id="rId4" imgW="257040" imgH="314280"/>
      <p:control spid="65548" name="HTMLOption11" r:id="rId5" imgW="257040" imgH="314280"/>
      <p:control spid="65549" name="HTMLOption12" r:id="rId6" imgW="257040" imgH="314280"/>
      <p:control spid="65550" name="HTMLOption13" r:id="rId7" imgW="257040" imgH="314280"/>
      <p:control spid="65551" name="HTMLOption14" r:id="rId8" imgW="257040" imgH="314280"/>
      <p:control spid="65552" name="HTMLOption15" r:id="rId9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569655"/>
            <a:ext cx="5105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9. You __________ change your shoes.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should x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10. My car is broken. I ________ take it to a mechanic.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should x</a:t>
            </a:r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7000" y="816114"/>
            <a:ext cx="152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 </a:t>
            </a:r>
            <a:endParaRPr lang="th-TH" sz="2000" dirty="0"/>
          </a:p>
        </p:txBody>
      </p:sp>
    </p:spTree>
    <p:controls>
      <p:control spid="64525" name="HTMLOption12" r:id="rId2" imgW="257040" imgH="314280"/>
      <p:control spid="64526" name="HTMLOption13" r:id="rId3" imgW="257040" imgH="314280"/>
      <p:control spid="64527" name="HTMLOption14" r:id="rId4" imgW="257040" imgH="314280"/>
      <p:control spid="64528" name="HTMLOption15" r:id="rId5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2286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Fill in the spaces with the correct modal verb: </a:t>
            </a:r>
            <a:r>
              <a:rPr lang="en-US" sz="2000" b="1" dirty="0" smtClean="0"/>
              <a:t>Could</a:t>
            </a:r>
            <a:r>
              <a:rPr lang="en-US" sz="2000" dirty="0" smtClean="0"/>
              <a:t>, </a:t>
            </a:r>
            <a:r>
              <a:rPr lang="en-US" sz="2000" b="1" dirty="0" smtClean="0"/>
              <a:t>Would</a:t>
            </a:r>
            <a:r>
              <a:rPr lang="en-US" sz="2000" dirty="0" smtClean="0"/>
              <a:t>, </a:t>
            </a:r>
            <a:r>
              <a:rPr lang="en-US" sz="2000" b="1" dirty="0" smtClean="0"/>
              <a:t>Should</a:t>
            </a:r>
            <a:r>
              <a:rPr lang="en-US" sz="2000" dirty="0" smtClean="0"/>
              <a:t>, </a:t>
            </a:r>
            <a:r>
              <a:rPr lang="en-US" sz="2000" b="1" dirty="0" smtClean="0"/>
              <a:t>Must</a:t>
            </a:r>
            <a:r>
              <a:rPr lang="en-US" sz="2000" dirty="0" smtClean="0"/>
              <a:t>, </a:t>
            </a:r>
            <a:r>
              <a:rPr lang="en-US" sz="2000" b="1" dirty="0" smtClean="0"/>
              <a:t>Can</a:t>
            </a:r>
            <a:r>
              <a:rPr lang="en-US" sz="2000" dirty="0" smtClean="0"/>
              <a:t>, or </a:t>
            </a:r>
            <a:r>
              <a:rPr lang="en-US" sz="2000" b="1" dirty="0" smtClean="0"/>
              <a:t>Might</a:t>
            </a:r>
            <a:r>
              <a:rPr lang="en-US" sz="2000" dirty="0" smtClean="0"/>
              <a:t>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6019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                            you lend me $10 please?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2. I                         go to the party tonight, but I am not sure.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3. She                          play the piano. She is a very good player.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4. Julie                              like to visit Kyoto when she is in Japan.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5. You                               take your passport when you go on an airplane. 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1188184"/>
            <a:ext cx="1600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Might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Can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Must </a:t>
            </a:r>
            <a:endParaRPr lang="th-TH" sz="20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10242" name="HTMLText1" r:id="rId2" imgW="1371600" imgH="380880"/>
      <p:control spid="10243" name="HTMLText2" r:id="rId3" imgW="1447920" imgH="380880"/>
      <p:control spid="10244" name="HTMLText3" r:id="rId4" imgW="1219320" imgH="380880"/>
      <p:control spid="10245" name="HTMLText4" r:id="rId5" imgW="1295280" imgH="380880"/>
      <p:control spid="10246" name="HTMLText5" r:id="rId6" imgW="1219320" imgH="3808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33400"/>
            <a:ext cx="6248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6. You                             eat many vegetables if you want to be healthy. should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7. Keith                             not go to school tomorrow. He does not know for sure. Might </a:t>
            </a:r>
          </a:p>
          <a:p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8.                           you like another glass of juice? would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9. You                            not smoke inside a hospital. must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10. You                                visit Niagara Falls when you go to Canada. should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533400"/>
            <a:ext cx="914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Might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Would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Must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Should </a:t>
            </a:r>
            <a:endParaRPr lang="th-TH" sz="2000" dirty="0"/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9217" name="DefaultOcx" r:id="rId2" imgW="1523880" imgH="457200"/>
      <p:control spid="9218" name="HTMLText1" r:id="rId3" imgW="1447920" imgH="457200"/>
      <p:control spid="9219" name="HTMLText2" r:id="rId4" imgW="1447920" imgH="457200"/>
      <p:control spid="9220" name="HTMLText3" r:id="rId5" imgW="1371600" imgH="457200"/>
      <p:control spid="9221" name="HTMLText4" r:id="rId6" imgW="1371600" imgH="4572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4. Should and Must are used differently, depending on the sentence. Should is for advice, and Must is for obligations. Choose the correct options to complete the sentences about travelling.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9436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1. You ___________ bring your passport to travel to another country.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2. You ___________ bring a camera.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 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3. You __________ bring plants, food, or animals to other countries.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86600" y="2124670"/>
            <a:ext cx="152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Must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Should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Must not </a:t>
            </a:r>
            <a:endParaRPr lang="th-TH" sz="18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193" name="DefaultOcx" r:id="rId2" imgW="257040" imgH="314280"/>
      <p:control spid="8194" name="HTMLOption1" r:id="rId3" imgW="257040" imgH="314280"/>
      <p:control spid="8195" name="HTMLOption2" r:id="rId4" imgW="257040" imgH="314280"/>
      <p:control spid="8196" name="HTMLOption3" r:id="rId5" imgW="257040" imgH="314280"/>
      <p:control spid="8197" name="HTMLOption4" r:id="rId6" imgW="257040" imgH="314280"/>
      <p:control spid="8198" name="HTMLOption5" r:id="rId7" imgW="257040" imgH="314280"/>
      <p:control spid="8199" name="HTMLOption6" r:id="rId8" imgW="257040" imgH="314280"/>
      <p:control spid="8200" name="HTMLOption7" r:id="rId9" imgW="257040" imgH="314280"/>
      <p:control spid="8201" name="HTMLOption8" r:id="rId10" imgW="257040" imgH="314280"/>
      <p:control spid="8202" name="HTMLOption9" r:id="rId11" imgW="257040" imgH="314280"/>
      <p:control spid="8203" name="HTMLOption10" r:id="rId12" imgW="257040" imgH="314280"/>
      <p:control spid="8204" name="HTMLOption11" r:id="rId13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33826"/>
            <a:ext cx="61722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4. You __________ go through customs when you enter a new country.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5. You ___________ have a ticket to go on an airplane.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 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6. You ___________ bring a bathing suit if you are going to the beach.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 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7. You _________ take much cash with you.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</a:t>
            </a:r>
            <a:br>
              <a:rPr lang="en-US" sz="1800" dirty="0" smtClean="0"/>
            </a:br>
            <a:r>
              <a:rPr lang="en-US" sz="1800" dirty="0" smtClean="0"/>
              <a:t>b) should not 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  <a:endParaRPr lang="th-TH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207288"/>
            <a:ext cx="1295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Must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Must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Should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Should not</a:t>
            </a:r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186" name="HTMLOption16" r:id="rId2" imgW="257040" imgH="314280"/>
      <p:control spid="7187" name="HTMLOption17" r:id="rId3" imgW="257040" imgH="314280"/>
      <p:control spid="7188" name="HTMLOption18" r:id="rId4" imgW="257040" imgH="314280"/>
      <p:control spid="7189" name="HTMLOption19" r:id="rId5" imgW="257040" imgH="314280"/>
      <p:control spid="7190" name="HTMLOption20" r:id="rId6" imgW="257040" imgH="314280"/>
      <p:control spid="7191" name="HTMLOption21" r:id="rId7" imgW="257040" imgH="314280"/>
      <p:control spid="7192" name="HTMLOption22" r:id="rId8" imgW="257040" imgH="314280"/>
      <p:control spid="7193" name="HTMLOption23" r:id="rId9" imgW="257040" imgH="314280"/>
      <p:control spid="7194" name="HTMLOption24" r:id="rId10" imgW="257040" imgH="314280"/>
      <p:control spid="7195" name="HTMLOption25" r:id="rId11" imgW="257040" imgH="314280"/>
      <p:control spid="7196" name="HTMLOption26" r:id="rId12" imgW="257040" imgH="314280"/>
      <p:control spid="7197" name="HTMLOption27" r:id="rId13" imgW="257040" imgH="314280"/>
      <p:control spid="7198" name="HTMLOption28" r:id="rId14" imgW="257040" imgH="314280"/>
      <p:control spid="7199" name="HTMLOption29" r:id="rId15" imgW="257040" imgH="314280"/>
      <p:control spid="7200" name="HTMLOption30" r:id="rId16" imgW="257040" imgH="314280"/>
      <p:control spid="7201" name="HTMLOption31" r:id="rId1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778907"/>
            <a:ext cx="6019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8. You __________ research the places you plan to visit.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 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9. You __________ check in before you get on the airplane.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 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10. You __________ be at least 2 hours early for your flight.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should </a:t>
            </a:r>
            <a:br>
              <a:rPr lang="en-US" sz="1800" dirty="0" smtClean="0"/>
            </a:br>
            <a:r>
              <a:rPr lang="en-US" sz="1800" dirty="0" smtClean="0"/>
              <a:t>b) should not</a:t>
            </a:r>
            <a:br>
              <a:rPr lang="en-US" sz="1800" dirty="0" smtClean="0"/>
            </a:br>
            <a:r>
              <a:rPr lang="en-US" sz="1800" dirty="0" smtClean="0"/>
              <a:t>c) must</a:t>
            </a:r>
            <a:br>
              <a:rPr lang="en-US" sz="1800" dirty="0" smtClean="0"/>
            </a:br>
            <a:r>
              <a:rPr lang="en-US" sz="1800" dirty="0" smtClean="0"/>
              <a:t>d) must not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239000" y="990600"/>
            <a:ext cx="152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Should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Must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Should </a:t>
            </a:r>
            <a:endParaRPr lang="th-TH" sz="1800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6145" name="DefaultOcx" r:id="rId2" imgW="257040" imgH="314280"/>
      <p:control spid="6146" name="HTMLOption1" r:id="rId3" imgW="257040" imgH="314280"/>
      <p:control spid="6147" name="HTMLOption2" r:id="rId4" imgW="257040" imgH="314280"/>
      <p:control spid="6148" name="HTMLOption3" r:id="rId5" imgW="257040" imgH="314280"/>
      <p:control spid="6149" name="HTMLOption4" r:id="rId6" imgW="257040" imgH="314280"/>
      <p:control spid="6150" name="HTMLOption5" r:id="rId7" imgW="257040" imgH="314280"/>
      <p:control spid="6151" name="HTMLOption6" r:id="rId8" imgW="257040" imgH="314280"/>
      <p:control spid="6152" name="HTMLOption7" r:id="rId9" imgW="257040" imgH="314280"/>
      <p:control spid="6153" name="HTMLOption8" r:id="rId10" imgW="257040" imgH="314280"/>
      <p:control spid="6154" name="HTMLOption9" r:id="rId11" imgW="257040" imgH="314280"/>
      <p:control spid="6155" name="HTMLOption10" r:id="rId12" imgW="257040" imgH="314280"/>
      <p:control spid="6156" name="HTMLOption11" r:id="rId13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048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5. Choose the correct modal verb.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685800"/>
            <a:ext cx="5715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 _________ I have more cheese on my sandwich?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Must</a:t>
            </a:r>
            <a:br>
              <a:rPr lang="en-US" sz="2000" dirty="0" smtClean="0"/>
            </a:br>
            <a:r>
              <a:rPr lang="en-US" sz="2000" dirty="0" smtClean="0"/>
              <a:t>b) Could</a:t>
            </a:r>
            <a:br>
              <a:rPr lang="en-US" sz="2000" dirty="0" smtClean="0"/>
            </a:br>
            <a:r>
              <a:rPr lang="en-US" sz="2000" dirty="0" smtClean="0"/>
              <a:t>c) Would</a:t>
            </a:r>
            <a:br>
              <a:rPr lang="en-US" sz="2000" dirty="0" smtClean="0"/>
            </a:br>
            <a:r>
              <a:rPr lang="en-US" sz="2000" dirty="0" smtClean="0"/>
              <a:t>d) Have to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2. You _________ eat more vegetables.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should</a:t>
            </a:r>
            <a:br>
              <a:rPr lang="en-US" sz="2000" dirty="0" smtClean="0"/>
            </a:br>
            <a:r>
              <a:rPr lang="en-US" sz="2000" dirty="0" smtClean="0"/>
              <a:t>b) might</a:t>
            </a:r>
            <a:br>
              <a:rPr lang="en-US" sz="2000" dirty="0" smtClean="0"/>
            </a:br>
            <a:r>
              <a:rPr lang="en-US" sz="2000" dirty="0" smtClean="0"/>
              <a:t>c) may</a:t>
            </a:r>
            <a:br>
              <a:rPr lang="en-US" sz="2000" dirty="0" smtClean="0"/>
            </a:br>
            <a:r>
              <a:rPr lang="en-US" sz="2000" dirty="0" smtClean="0"/>
              <a:t>d) could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3. I _________ like to buy the same television for my house.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could</a:t>
            </a:r>
            <a:br>
              <a:rPr lang="en-US" sz="2000" dirty="0" smtClean="0"/>
            </a:br>
            <a:r>
              <a:rPr lang="en-US" sz="2000" dirty="0" smtClean="0"/>
              <a:t>b) must</a:t>
            </a:r>
            <a:br>
              <a:rPr lang="en-US" sz="2000" dirty="0" smtClean="0"/>
            </a:br>
            <a:r>
              <a:rPr lang="en-US" sz="2000" dirty="0" smtClean="0"/>
              <a:t>c) would</a:t>
            </a:r>
            <a:br>
              <a:rPr lang="en-US" sz="2000" dirty="0" smtClean="0"/>
            </a:br>
            <a:r>
              <a:rPr lang="en-US" sz="2000" dirty="0" smtClean="0"/>
              <a:t>d) have to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237595"/>
            <a:ext cx="45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 </a:t>
            </a:r>
            <a:endParaRPr lang="th-TH" sz="20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5121" name="DefaultOcx" r:id="rId2" imgW="257040" imgH="314280"/>
      <p:control spid="5122" name="HTMLOption1" r:id="rId3" imgW="257040" imgH="314280"/>
      <p:control spid="5123" name="HTMLOption2" r:id="rId4" imgW="257040" imgH="314280"/>
      <p:control spid="5124" name="HTMLOption3" r:id="rId5" imgW="257040" imgH="314280"/>
      <p:control spid="5125" name="HTMLOption4" r:id="rId6" imgW="257040" imgH="314280"/>
      <p:control spid="5126" name="HTMLOption5" r:id="rId7" imgW="257040" imgH="314280"/>
      <p:control spid="5127" name="HTMLOption6" r:id="rId8" imgW="257040" imgH="314280"/>
      <p:control spid="5128" name="HTMLOption7" r:id="rId9" imgW="257040" imgH="314280"/>
      <p:control spid="5129" name="HTMLOption8" r:id="rId10" imgW="257040" imgH="314280"/>
      <p:control spid="5130" name="HTMLOption9" r:id="rId11" imgW="257040" imgH="314280"/>
      <p:control spid="5131" name="HTMLOption10" r:id="rId12" imgW="257040" imgH="314280"/>
      <p:control spid="5132" name="HTMLOption11" r:id="rId13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9000" y="5486400"/>
            <a:ext cx="1676400" cy="369332"/>
          </a:xfrm>
          <a:prstGeom prst="rect">
            <a:avLst/>
          </a:prstGeom>
          <a:blipFill>
            <a:blip r:embed="rId1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1493"/>
            <a:ext cx="6858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4. _________ I have a coffee please?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Must</a:t>
            </a:r>
            <a:br>
              <a:rPr lang="en-US" sz="1800" dirty="0" smtClean="0"/>
            </a:br>
            <a:r>
              <a:rPr lang="en-US" sz="1800" dirty="0" smtClean="0"/>
              <a:t>b) Have to</a:t>
            </a:r>
            <a:br>
              <a:rPr lang="en-US" sz="1800" dirty="0" smtClean="0"/>
            </a:br>
            <a:r>
              <a:rPr lang="en-US" sz="1800" dirty="0" smtClean="0"/>
              <a:t>c) May</a:t>
            </a:r>
            <a:br>
              <a:rPr lang="en-US" sz="1800" dirty="0" smtClean="0"/>
            </a:br>
            <a:r>
              <a:rPr lang="en-US" sz="1800" dirty="0" smtClean="0"/>
              <a:t>d) Would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5. You _________ smoke near children.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have to </a:t>
            </a:r>
            <a:br>
              <a:rPr lang="en-US" sz="1800" dirty="0" smtClean="0"/>
            </a:br>
            <a:r>
              <a:rPr lang="en-US" sz="1800" dirty="0" smtClean="0"/>
              <a:t>b) may</a:t>
            </a:r>
            <a:br>
              <a:rPr lang="en-US" sz="1800" dirty="0" smtClean="0"/>
            </a:br>
            <a:r>
              <a:rPr lang="en-US" sz="1800" dirty="0" smtClean="0"/>
              <a:t>c) shouldn't</a:t>
            </a:r>
            <a:br>
              <a:rPr lang="en-US" sz="1800" dirty="0" smtClean="0"/>
            </a:br>
            <a:r>
              <a:rPr lang="en-US" sz="1800" dirty="0" smtClean="0"/>
              <a:t>d) couldn't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6. The passengers _________wear their seatbelts at all times.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could</a:t>
            </a:r>
            <a:br>
              <a:rPr lang="en-US" sz="1800" dirty="0" smtClean="0"/>
            </a:br>
            <a:r>
              <a:rPr lang="en-US" sz="1800" dirty="0" smtClean="0"/>
              <a:t>b) must</a:t>
            </a:r>
            <a:br>
              <a:rPr lang="en-US" sz="1800" dirty="0" smtClean="0"/>
            </a:br>
            <a:r>
              <a:rPr lang="en-US" sz="1800" dirty="0" smtClean="0"/>
              <a:t>c) can</a:t>
            </a:r>
            <a:br>
              <a:rPr lang="en-US" sz="1800" dirty="0" smtClean="0"/>
            </a:br>
            <a:r>
              <a:rPr lang="en-US" sz="1800" dirty="0" smtClean="0"/>
              <a:t>d) may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>7. We _________ go to the concert if the rain stops. We don't know for sure.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a) mustn't</a:t>
            </a:r>
            <a:br>
              <a:rPr lang="en-US" sz="1800" dirty="0" smtClean="0"/>
            </a:br>
            <a:r>
              <a:rPr lang="en-US" sz="1800" dirty="0" smtClean="0"/>
              <a:t>b) might</a:t>
            </a:r>
            <a:br>
              <a:rPr lang="en-US" sz="1800" dirty="0" smtClean="0"/>
            </a:br>
            <a:r>
              <a:rPr lang="en-US" sz="1800" dirty="0" smtClean="0"/>
              <a:t>c) have to</a:t>
            </a:r>
            <a:br>
              <a:rPr lang="en-US" sz="1800" dirty="0" smtClean="0"/>
            </a:br>
            <a:r>
              <a:rPr lang="en-US" sz="1800" dirty="0" smtClean="0"/>
              <a:t>c) wouldn't</a:t>
            </a:r>
            <a:endParaRPr lang="th-TH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05361"/>
            <a:ext cx="457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 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  </a:t>
            </a:r>
            <a:endParaRPr lang="th-TH" sz="2000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4097" name="DefaultOcx" r:id="rId2" imgW="257040" imgH="314280"/>
      <p:control spid="4098" name="HTMLOption1" r:id="rId3" imgW="257040" imgH="314280"/>
      <p:control spid="4099" name="HTMLOption2" r:id="rId4" imgW="257040" imgH="314280"/>
      <p:control spid="4100" name="HTMLOption3" r:id="rId5" imgW="257040" imgH="314280"/>
      <p:control spid="4101" name="HTMLOption4" r:id="rId6" imgW="257040" imgH="314280"/>
      <p:control spid="4102" name="HTMLOption5" r:id="rId7" imgW="257040" imgH="314280"/>
      <p:control spid="4103" name="HTMLOption6" r:id="rId8" imgW="257040" imgH="314280"/>
      <p:control spid="4104" name="HTMLOption7" r:id="rId9" imgW="257040" imgH="314280"/>
      <p:control spid="4105" name="HTMLOption8" r:id="rId10" imgW="257040" imgH="314280"/>
      <p:control spid="4106" name="HTMLOption9" r:id="rId11" imgW="257040" imgH="314280"/>
      <p:control spid="4107" name="HTMLOption10" r:id="rId12" imgW="257040" imgH="314280"/>
      <p:control spid="4108" name="HTMLOption11" r:id="rId13" imgW="257040" imgH="314280"/>
      <p:control spid="4109" name="HTMLOption12" r:id="rId14" imgW="257040" imgH="314280"/>
      <p:control spid="4110" name="HTMLOption13" r:id="rId15" imgW="257040" imgH="314280"/>
      <p:control spid="4111" name="HTMLOption14" r:id="rId16" imgW="257040" imgH="314280"/>
      <p:control spid="4112" name="HTMLOption15" r:id="rId1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457200"/>
            <a:ext cx="1752600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Examples </a:t>
            </a:r>
            <a:endParaRPr lang="th-TH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special about the modal verbs?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9050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are special because they behave differently from other verbs in English: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28194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English modal verbs are used together with the base form of another verb.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3810000"/>
            <a:ext cx="533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"He </a:t>
            </a:r>
            <a:r>
              <a:rPr lang="en-US" sz="2000" dirty="0" smtClean="0">
                <a:solidFill>
                  <a:srgbClr val="0000FF"/>
                </a:solidFill>
              </a:rPr>
              <a:t>might</a:t>
            </a:r>
            <a:r>
              <a:rPr lang="en-US" sz="2000" dirty="0" smtClean="0"/>
              <a:t> </a:t>
            </a:r>
            <a:r>
              <a:rPr lang="en-US" sz="2000" u="sng" dirty="0" smtClean="0"/>
              <a:t>come</a:t>
            </a:r>
            <a:r>
              <a:rPr lang="en-US" sz="2000" dirty="0" smtClean="0"/>
              <a:t> late." </a:t>
            </a:r>
            <a:br>
              <a:rPr lang="en-US" sz="2000" dirty="0" smtClean="0"/>
            </a:br>
            <a:r>
              <a:rPr lang="en-US" sz="2000" dirty="0" smtClean="0"/>
              <a:t>"You </a:t>
            </a:r>
            <a:r>
              <a:rPr lang="en-US" sz="2000" dirty="0" smtClean="0">
                <a:solidFill>
                  <a:srgbClr val="0000FF"/>
                </a:solidFill>
              </a:rPr>
              <a:t>may</a:t>
            </a:r>
            <a:r>
              <a:rPr lang="en-US" sz="2000" dirty="0" smtClean="0"/>
              <a:t> </a:t>
            </a:r>
            <a:r>
              <a:rPr lang="en-US" sz="2000" u="sng" dirty="0" smtClean="0"/>
              <a:t>leave</a:t>
            </a:r>
            <a:r>
              <a:rPr lang="en-US" sz="2000" dirty="0" smtClean="0"/>
              <a:t> if you wish."</a:t>
            </a:r>
            <a:br>
              <a:rPr lang="en-US" sz="2000" dirty="0" smtClean="0"/>
            </a:br>
            <a:r>
              <a:rPr lang="en-US" sz="2000" dirty="0" smtClean="0"/>
              <a:t>"We </a:t>
            </a:r>
            <a:r>
              <a:rPr lang="en-US" sz="2000" dirty="0" smtClean="0">
                <a:solidFill>
                  <a:srgbClr val="0000FF"/>
                </a:solidFill>
              </a:rPr>
              <a:t>must</a:t>
            </a:r>
            <a:r>
              <a:rPr lang="en-US" sz="2000" dirty="0" smtClean="0"/>
              <a:t> </a:t>
            </a:r>
            <a:r>
              <a:rPr lang="en-US" sz="2000" u="sng" dirty="0" smtClean="0"/>
              <a:t>finish </a:t>
            </a:r>
            <a:r>
              <a:rPr lang="en-US" sz="2000" dirty="0" smtClean="0"/>
              <a:t>this on time."</a:t>
            </a:r>
            <a:endParaRPr lang="th-TH" sz="2000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04800"/>
            <a:ext cx="6248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8. I _________ ice skate very well.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can</a:t>
            </a:r>
            <a:br>
              <a:rPr lang="en-US" sz="2000" dirty="0" smtClean="0"/>
            </a:br>
            <a:r>
              <a:rPr lang="en-US" sz="2000" dirty="0" smtClean="0"/>
              <a:t>b) may</a:t>
            </a:r>
            <a:br>
              <a:rPr lang="en-US" sz="2000" dirty="0" smtClean="0"/>
            </a:br>
            <a:r>
              <a:rPr lang="en-US" sz="2000" dirty="0" smtClean="0"/>
              <a:t>c) must</a:t>
            </a:r>
            <a:br>
              <a:rPr lang="en-US" sz="2000" dirty="0" smtClean="0"/>
            </a:br>
            <a:r>
              <a:rPr lang="en-US" sz="2000" dirty="0" smtClean="0"/>
              <a:t>d) should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9. The boys _________wake up earlier than 7:30 am. They have class at 8:00 am.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</a:t>
            </a:r>
            <a:br>
              <a:rPr lang="en-US" sz="2000" dirty="0" smtClean="0"/>
            </a:br>
            <a:r>
              <a:rPr lang="en-US" sz="2000" dirty="0" smtClean="0"/>
              <a:t>b) can't</a:t>
            </a:r>
            <a:br>
              <a:rPr lang="en-US" sz="2000" dirty="0" smtClean="0"/>
            </a:br>
            <a:r>
              <a:rPr lang="en-US" sz="2000" dirty="0" smtClean="0"/>
              <a:t>c) could</a:t>
            </a:r>
            <a:br>
              <a:rPr lang="en-US" sz="2000" dirty="0" smtClean="0"/>
            </a:br>
            <a:r>
              <a:rPr lang="en-US" sz="2000" dirty="0" smtClean="0"/>
              <a:t>d) have to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10. The rock band _________play very well last year. Now they are much better.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must</a:t>
            </a:r>
            <a:br>
              <a:rPr lang="en-US" sz="2000" dirty="0" smtClean="0"/>
            </a:br>
            <a:r>
              <a:rPr lang="en-US" sz="2000" dirty="0" smtClean="0"/>
              <a:t>b) couldn't</a:t>
            </a:r>
            <a:br>
              <a:rPr lang="en-US" sz="2000" dirty="0" smtClean="0"/>
            </a:br>
            <a:r>
              <a:rPr lang="en-US" sz="2000" dirty="0" smtClean="0"/>
              <a:t>c) can</a:t>
            </a:r>
            <a:br>
              <a:rPr lang="en-US" sz="2000" dirty="0" smtClean="0"/>
            </a:br>
            <a:r>
              <a:rPr lang="en-US" sz="2000" dirty="0" smtClean="0"/>
              <a:t>c) should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813137"/>
            <a:ext cx="38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  </a:t>
            </a:r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3077" name="HTMLOption4" r:id="rId2" imgW="257040" imgH="314280"/>
      <p:control spid="3078" name="HTMLOption5" r:id="rId3" imgW="257040" imgH="314280"/>
      <p:control spid="3079" name="HTMLOption6" r:id="rId4" imgW="257040" imgH="314280"/>
      <p:control spid="3080" name="HTMLOption7" r:id="rId5" imgW="257040" imgH="314280"/>
      <p:control spid="3081" name="HTMLOption8" r:id="rId6" imgW="257040" imgH="314280"/>
      <p:control spid="3082" name="HTMLOption9" r:id="rId7" imgW="257040" imgH="314280"/>
      <p:control spid="3083" name="HTMLOption10" r:id="rId8" imgW="257040" imgH="314280"/>
      <p:control spid="3084" name="HTMLOption11" r:id="rId9" imgW="257040" imgH="314280"/>
      <p:control spid="3085" name="HTMLOption12" r:id="rId10" imgW="257040" imgH="314280"/>
      <p:control spid="3086" name="HTMLOption13" r:id="rId11" imgW="257040" imgH="314280"/>
      <p:control spid="3087" name="HTMLOption14" r:id="rId12" imgW="257040" imgH="314280"/>
      <p:control spid="3088" name="HTMLOption15" r:id="rId13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3810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6. Choose the correct sentence.</a:t>
            </a:r>
            <a:endParaRPr lang="th-TH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914400"/>
            <a:ext cx="3581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</a:t>
            </a:r>
            <a:br>
              <a:rPr lang="en-US" sz="2000" dirty="0" smtClean="0"/>
            </a:br>
            <a:r>
              <a:rPr lang="en-US" sz="2000" dirty="0" smtClean="0"/>
              <a:t>a) May I go to the mall?</a:t>
            </a:r>
            <a:br>
              <a:rPr lang="en-US" sz="2000" dirty="0" smtClean="0"/>
            </a:br>
            <a:r>
              <a:rPr lang="en-US" sz="2000" dirty="0" smtClean="0"/>
              <a:t>b) May I goes to the mall?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2. </a:t>
            </a:r>
            <a:br>
              <a:rPr lang="en-US" sz="2000" dirty="0" smtClean="0"/>
            </a:br>
            <a:r>
              <a:rPr lang="en-US" sz="2000" dirty="0" smtClean="0"/>
              <a:t>a) Can she try again?</a:t>
            </a:r>
            <a:br>
              <a:rPr lang="en-US" sz="2000" dirty="0" smtClean="0"/>
            </a:br>
            <a:r>
              <a:rPr lang="en-US" sz="2000" dirty="0" smtClean="0"/>
              <a:t>b) Can she tries again?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3.</a:t>
            </a:r>
            <a:br>
              <a:rPr lang="en-US" sz="2000" dirty="0" smtClean="0"/>
            </a:br>
            <a:r>
              <a:rPr lang="en-US" sz="2000" dirty="0" smtClean="0"/>
              <a:t>a) She can has another glass.</a:t>
            </a:r>
            <a:br>
              <a:rPr lang="en-US" sz="2000" dirty="0" smtClean="0"/>
            </a:br>
            <a:r>
              <a:rPr lang="en-US" sz="2000" dirty="0" smtClean="0"/>
              <a:t>b) She can have another glass.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4. </a:t>
            </a:r>
            <a:br>
              <a:rPr lang="en-US" sz="2000" dirty="0" smtClean="0"/>
            </a:br>
            <a:r>
              <a:rPr lang="en-US" sz="2000" dirty="0" smtClean="0"/>
              <a:t>a) Can drive they the car?</a:t>
            </a:r>
            <a:br>
              <a:rPr lang="en-US" sz="2000" dirty="0" smtClean="0"/>
            </a:br>
            <a:r>
              <a:rPr lang="en-US" sz="2000" dirty="0" smtClean="0"/>
              <a:t>b) Can they drive the car?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343561"/>
            <a:ext cx="533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</p:txBody>
      </p:sp>
      <p:pic>
        <p:nvPicPr>
          <p:cNvPr id="8" name="Picture 7" descr="button_136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0913" name="HTMLOption8" r:id="rId2" imgW="257040" imgH="314280"/>
      <p:control spid="80914" name="HTMLOption9" r:id="rId3" imgW="257040" imgH="314280"/>
      <p:control spid="80915" name="HTMLOption10" r:id="rId4" imgW="257040" imgH="314280"/>
      <p:control spid="80916" name="HTMLOption11" r:id="rId5" imgW="257040" imgH="314280"/>
      <p:control spid="80917" name="HTMLOption12" r:id="rId6" imgW="257040" imgH="314280"/>
      <p:control spid="80918" name="HTMLOption13" r:id="rId7" imgW="257040" imgH="314280"/>
      <p:control spid="80919" name="HTMLOption14" r:id="rId8" imgW="257040" imgH="314280"/>
      <p:control spid="80920" name="HTMLOption15" r:id="rId9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865525"/>
            <a:ext cx="4114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5.</a:t>
            </a:r>
            <a:br>
              <a:rPr lang="en-US" sz="2000" dirty="0" smtClean="0"/>
            </a:br>
            <a:r>
              <a:rPr lang="en-US" sz="2000" dirty="0" smtClean="0"/>
              <a:t>a) May I borrowing your bike?</a:t>
            </a:r>
            <a:br>
              <a:rPr lang="en-US" sz="2000" dirty="0" smtClean="0"/>
            </a:br>
            <a:r>
              <a:rPr lang="en-US" sz="2000" dirty="0" smtClean="0"/>
              <a:t>b) May I borrow your bike?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6. </a:t>
            </a:r>
            <a:br>
              <a:rPr lang="en-US" sz="2000" dirty="0" smtClean="0"/>
            </a:br>
            <a:r>
              <a:rPr lang="en-US" sz="2000" dirty="0" smtClean="0"/>
              <a:t>a) Yes, she cans.</a:t>
            </a:r>
            <a:br>
              <a:rPr lang="en-US" sz="2000" dirty="0" smtClean="0"/>
            </a:br>
            <a:r>
              <a:rPr lang="en-US" sz="2000" dirty="0" smtClean="0"/>
              <a:t>b) Yes, she can.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7.</a:t>
            </a:r>
            <a:br>
              <a:rPr lang="en-US" sz="2000" dirty="0" smtClean="0"/>
            </a:br>
            <a:r>
              <a:rPr lang="en-US" sz="2000" dirty="0" smtClean="0"/>
              <a:t>a) Could I speak with Fred please?</a:t>
            </a:r>
            <a:br>
              <a:rPr lang="en-US" sz="2000" dirty="0" smtClean="0"/>
            </a:br>
            <a:r>
              <a:rPr lang="en-US" sz="2000" dirty="0" smtClean="0"/>
              <a:t>b) Could I </a:t>
            </a:r>
            <a:r>
              <a:rPr lang="en-US" sz="2000" dirty="0" err="1" smtClean="0"/>
              <a:t>speaked</a:t>
            </a:r>
            <a:r>
              <a:rPr lang="en-US" sz="2000" dirty="0" smtClean="0"/>
              <a:t> with Fred please?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1346537"/>
            <a:ext cx="53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9883" name="HTMLOption10" r:id="rId2" imgW="257040" imgH="314280"/>
      <p:control spid="79884" name="HTMLOption11" r:id="rId3" imgW="257040" imgH="314280"/>
      <p:control spid="79885" name="HTMLOption12" r:id="rId4" imgW="257040" imgH="314280"/>
      <p:control spid="79886" name="HTMLOption13" r:id="rId5" imgW="257040" imgH="314280"/>
      <p:control spid="79887" name="HTMLOption14" r:id="rId6" imgW="257040" imgH="314280"/>
      <p:control spid="79888" name="HTMLOption15" r:id="rId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762000"/>
            <a:ext cx="464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8. </a:t>
            </a:r>
            <a:br>
              <a:rPr lang="en-US" sz="2000" dirty="0" smtClean="0"/>
            </a:br>
            <a:r>
              <a:rPr lang="en-US" sz="2000" dirty="0" smtClean="0"/>
              <a:t>a) May the children play in the garden?</a:t>
            </a:r>
            <a:br>
              <a:rPr lang="en-US" sz="2000" dirty="0" smtClean="0"/>
            </a:br>
            <a:r>
              <a:rPr lang="en-US" sz="2000" dirty="0" smtClean="0"/>
              <a:t>b) May the children plays in the garden?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9. </a:t>
            </a:r>
            <a:br>
              <a:rPr lang="en-US" sz="2000" dirty="0" smtClean="0"/>
            </a:br>
            <a:r>
              <a:rPr lang="en-US" sz="2000" dirty="0" smtClean="0"/>
              <a:t>a) You may stay here?</a:t>
            </a:r>
            <a:br>
              <a:rPr lang="en-US" sz="2000" dirty="0" smtClean="0"/>
            </a:br>
            <a:r>
              <a:rPr lang="en-US" sz="2000" dirty="0" smtClean="0"/>
              <a:t>b) You may stay here.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10. </a:t>
            </a:r>
            <a:br>
              <a:rPr lang="en-US" sz="2000" dirty="0" smtClean="0"/>
            </a:br>
            <a:r>
              <a:rPr lang="en-US" sz="2000" dirty="0" smtClean="0"/>
              <a:t>a) May I say something?</a:t>
            </a:r>
            <a:br>
              <a:rPr lang="en-US" sz="2000" dirty="0" smtClean="0"/>
            </a:br>
            <a:r>
              <a:rPr lang="en-US" sz="2000" dirty="0" smtClean="0"/>
              <a:t>b) May I say something.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295400"/>
            <a:ext cx="53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8859" name="HTMLOption10" r:id="rId2" imgW="257040" imgH="314280"/>
      <p:control spid="78860" name="HTMLOption11" r:id="rId3" imgW="257040" imgH="314280"/>
      <p:control spid="78861" name="HTMLOption12" r:id="rId4" imgW="257040" imgH="314280"/>
      <p:control spid="78862" name="HTMLOption13" r:id="rId5" imgW="257040" imgH="314280"/>
      <p:control spid="78863" name="HTMLOption14" r:id="rId6" imgW="257040" imgH="314280"/>
      <p:control spid="78864" name="HTMLOption15" r:id="rId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7. Choose the correct option for these modal verbs of possibility.</a:t>
            </a:r>
            <a:endParaRPr lang="th-TH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81000"/>
            <a:ext cx="6172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He left the party early. </a:t>
            </a:r>
            <a:br>
              <a:rPr lang="en-US" sz="2000" dirty="0" smtClean="0"/>
            </a:br>
            <a:r>
              <a:rPr lang="en-US" sz="2000" dirty="0" smtClean="0"/>
              <a:t>a) He must have to work tomorrow. </a:t>
            </a:r>
            <a:br>
              <a:rPr lang="en-US" sz="2000" dirty="0" smtClean="0"/>
            </a:br>
            <a:r>
              <a:rPr lang="en-US" sz="2000" dirty="0" smtClean="0"/>
              <a:t>b) He must to have to work tomorrow.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2. He has to be finished the test by now. </a:t>
            </a:r>
            <a:br>
              <a:rPr lang="en-US" sz="2000" dirty="0" smtClean="0"/>
            </a:br>
            <a:r>
              <a:rPr lang="en-US" sz="2000" dirty="0" smtClean="0"/>
              <a:t>a) He must be finished the test. </a:t>
            </a:r>
            <a:br>
              <a:rPr lang="en-US" sz="2000" dirty="0" smtClean="0"/>
            </a:br>
            <a:r>
              <a:rPr lang="en-US" sz="2000" dirty="0" smtClean="0"/>
              <a:t>b) He might be finished the test.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3. There is new snow outside.</a:t>
            </a:r>
            <a:br>
              <a:rPr lang="en-US" sz="2000" dirty="0" smtClean="0"/>
            </a:br>
            <a:r>
              <a:rPr lang="en-US" sz="2000" dirty="0" smtClean="0"/>
              <a:t>a) It might have snowed last night.</a:t>
            </a:r>
            <a:br>
              <a:rPr lang="en-US" sz="2000" dirty="0" smtClean="0"/>
            </a:br>
            <a:r>
              <a:rPr lang="en-US" sz="2000" dirty="0" smtClean="0"/>
              <a:t>b) It must have snowed last night.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4. He didn't finish the exam on time. </a:t>
            </a:r>
            <a:br>
              <a:rPr lang="en-US" sz="2000" dirty="0" smtClean="0"/>
            </a:br>
            <a:r>
              <a:rPr lang="en-US" sz="2000" dirty="0" smtClean="0"/>
              <a:t>a) He might not had studied.</a:t>
            </a:r>
            <a:br>
              <a:rPr lang="en-US" sz="2000" dirty="0" smtClean="0"/>
            </a:br>
            <a:r>
              <a:rPr lang="en-US" sz="2000" dirty="0" smtClean="0"/>
              <a:t>b) He might not have studied.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5. She doesn't know if she will cook dinner tonight.</a:t>
            </a:r>
            <a:br>
              <a:rPr lang="en-US" sz="2000" dirty="0" smtClean="0"/>
            </a:br>
            <a:r>
              <a:rPr lang="en-US" sz="2000" dirty="0" smtClean="0"/>
              <a:t>a) She might cook dinner. </a:t>
            </a:r>
            <a:br>
              <a:rPr lang="en-US" sz="2000" dirty="0" smtClean="0"/>
            </a:br>
            <a:r>
              <a:rPr lang="en-US" sz="2000" dirty="0" smtClean="0"/>
              <a:t>b) She has to cook dinner.</a:t>
            </a:r>
            <a:endParaRPr lang="th-T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685800"/>
            <a:ext cx="381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7831" name="HTMLOption6" r:id="rId2" imgW="257040" imgH="314280"/>
      <p:control spid="77832" name="HTMLOption7" r:id="rId3" imgW="257040" imgH="314280"/>
      <p:control spid="77833" name="HTMLOption8" r:id="rId4" imgW="257040" imgH="314280"/>
      <p:control spid="77834" name="HTMLOption9" r:id="rId5" imgW="257040" imgH="314280"/>
      <p:control spid="77835" name="HTMLOption10" r:id="rId6" imgW="257040" imgH="314280"/>
      <p:control spid="77836" name="HTMLOption11" r:id="rId7" imgW="257040" imgH="314280"/>
      <p:control spid="77837" name="HTMLOption12" r:id="rId8" imgW="257040" imgH="314280"/>
      <p:control spid="77838" name="HTMLOption13" r:id="rId9" imgW="257040" imgH="314280"/>
      <p:control spid="77839" name="HTMLOption14" r:id="rId10" imgW="257040" imgH="314280"/>
      <p:control spid="77840" name="HTMLOption15" r:id="rId11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04800"/>
            <a:ext cx="5867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6. Everyone is smoking outside.</a:t>
            </a:r>
            <a:br>
              <a:rPr lang="en-US" sz="2000" dirty="0" smtClean="0"/>
            </a:br>
            <a:r>
              <a:rPr lang="en-US" sz="2000" dirty="0" smtClean="0"/>
              <a:t>a) You could not be able to smoke in here.</a:t>
            </a:r>
            <a:br>
              <a:rPr lang="en-US" sz="2000" dirty="0" smtClean="0"/>
            </a:br>
            <a:r>
              <a:rPr lang="en-US" sz="2000" dirty="0" smtClean="0"/>
              <a:t>b) You must not be able to smoke in here.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7. He looks very tired.</a:t>
            </a:r>
            <a:br>
              <a:rPr lang="en-US" sz="2000" dirty="0" smtClean="0"/>
            </a:br>
            <a:r>
              <a:rPr lang="en-US" sz="2000" dirty="0" smtClean="0"/>
              <a:t>a) He must have stayed up late last night. </a:t>
            </a:r>
            <a:br>
              <a:rPr lang="en-US" sz="2000" dirty="0" smtClean="0"/>
            </a:br>
            <a:r>
              <a:rPr lang="en-US" sz="2000" dirty="0" smtClean="0"/>
              <a:t>b) He might had to stay up late last night.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8. Everyone received 100% on the math exam.</a:t>
            </a:r>
            <a:br>
              <a:rPr lang="en-US" sz="2000" dirty="0" smtClean="0"/>
            </a:br>
            <a:r>
              <a:rPr lang="en-US" sz="2000" dirty="0" smtClean="0"/>
              <a:t>a) It must have been easy. </a:t>
            </a:r>
            <a:br>
              <a:rPr lang="en-US" sz="2000" dirty="0" smtClean="0"/>
            </a:br>
            <a:r>
              <a:rPr lang="en-US" sz="2000" dirty="0" smtClean="0"/>
              <a:t>b) It could have been easy.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9. That book has her name on it.</a:t>
            </a:r>
            <a:br>
              <a:rPr lang="en-US" sz="2000" dirty="0" smtClean="0"/>
            </a:br>
            <a:r>
              <a:rPr lang="en-US" sz="2000" dirty="0" smtClean="0"/>
              <a:t>a) It has to be hers. </a:t>
            </a:r>
            <a:br>
              <a:rPr lang="en-US" sz="2000" dirty="0" smtClean="0"/>
            </a:br>
            <a:r>
              <a:rPr lang="en-US" sz="2000" dirty="0" smtClean="0"/>
              <a:t>b) It might be hers.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10. Who fixed the chair?</a:t>
            </a:r>
            <a:br>
              <a:rPr lang="en-US" sz="2000" dirty="0" smtClean="0"/>
            </a:br>
            <a:r>
              <a:rPr lang="en-US" sz="2000" dirty="0" smtClean="0"/>
              <a:t>a) It couldn't been Jim. He was at work.</a:t>
            </a:r>
            <a:br>
              <a:rPr lang="en-US" sz="2000" dirty="0" smtClean="0"/>
            </a:br>
            <a:r>
              <a:rPr lang="en-US" sz="2000" dirty="0" smtClean="0"/>
              <a:t>b) It couldn't have been Jim. He was at work. 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78584"/>
            <a:ext cx="45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6807" name="HTMLOption6" r:id="rId2" imgW="257040" imgH="314280"/>
      <p:control spid="76808" name="HTMLOption7" r:id="rId3" imgW="257040" imgH="314280"/>
      <p:control spid="76809" name="HTMLOption8" r:id="rId4" imgW="257040" imgH="314280"/>
      <p:control spid="76810" name="HTMLOption9" r:id="rId5" imgW="257040" imgH="314280"/>
      <p:control spid="76811" name="HTMLOption10" r:id="rId6" imgW="257040" imgH="314280"/>
      <p:control spid="76812" name="HTMLOption11" r:id="rId7" imgW="257040" imgH="314280"/>
      <p:control spid="76813" name="HTMLOption12" r:id="rId8" imgW="257040" imgH="314280"/>
      <p:control spid="76814" name="HTMLOption13" r:id="rId9" imgW="257040" imgH="314280"/>
      <p:control spid="76815" name="HTMLOption14" r:id="rId10" imgW="257040" imgH="314280"/>
      <p:control spid="76816" name="HTMLOption15" r:id="rId11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38100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8. Fill in the spaces with </a:t>
            </a:r>
            <a:r>
              <a:rPr lang="en-US" sz="2000" b="1" dirty="0" smtClean="0">
                <a:solidFill>
                  <a:srgbClr val="0000FF"/>
                </a:solidFill>
              </a:rPr>
              <a:t>Would</a:t>
            </a:r>
            <a:r>
              <a:rPr lang="en-US" sz="2000" b="1" dirty="0" smtClean="0"/>
              <a:t> or </a:t>
            </a:r>
            <a:r>
              <a:rPr lang="en-US" sz="2000" b="1" dirty="0" smtClean="0">
                <a:solidFill>
                  <a:srgbClr val="0000FF"/>
                </a:solidFill>
              </a:rPr>
              <a:t>Could</a:t>
            </a:r>
            <a:endParaRPr lang="th-TH" sz="20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990600"/>
            <a:ext cx="5410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1.                            you like another drink?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2.                               you pass me the salt?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3.                                 you mind turning off the radio?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4.                               you like to go to the movie theatre tonight?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5.                                you tell me where the bus station is?</a:t>
            </a:r>
            <a:endParaRPr lang="th-TH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990600"/>
            <a:ext cx="990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Could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Could </a:t>
            </a:r>
            <a:endParaRPr lang="th-TH" sz="2000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75777" name="HTMLText2" r:id="rId2" imgW="1447920" imgH="457200"/>
      <p:control spid="75778" name="HTMLText1" r:id="rId3" imgW="1447920" imgH="380880"/>
      <p:control spid="75779" name="HTMLText3" r:id="rId4" imgW="1447920" imgH="380880"/>
      <p:control spid="75780" name="HTMLText4" r:id="rId5" imgW="1447920" imgH="457200"/>
      <p:control spid="75781" name="HTMLText5" r:id="rId6" imgW="1447920" imgH="3808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457200"/>
            <a:ext cx="533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6.                             she like to come with us?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7.                                    you please lend me $100?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8.                               you like something to eat?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9.                                    you like to go to the park?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10.                             you bring me another glass of water?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457200"/>
            <a:ext cx="990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Could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Would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2000" dirty="0" smtClean="0"/>
              <a:t>Could </a:t>
            </a:r>
            <a:endParaRPr lang="th-TH" sz="2000" dirty="0"/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1922" name="HTMLText5" r:id="rId2" imgW="1447920" imgH="457200"/>
      <p:control spid="81923" name="HTMLText1" r:id="rId3" imgW="1447920" imgH="457200"/>
      <p:control spid="81924" name="HTMLText2" r:id="rId4" imgW="1447920" imgH="457200"/>
      <p:control spid="81925" name="HTMLText3" r:id="rId5" imgW="1447920" imgH="457200"/>
      <p:control spid="81926" name="HTMLText4" r:id="rId6" imgW="1447920" imgH="4572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9. Fill in the spaces with must or might and the correct form of the same verb as the sentence before.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066800"/>
            <a:ext cx="579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66"/>
                </a:solidFill>
              </a:rPr>
              <a:t>For example:</a:t>
            </a:r>
            <a:br>
              <a:rPr lang="en-US" sz="2000" b="1" dirty="0" smtClean="0">
                <a:solidFill>
                  <a:srgbClr val="FF0066"/>
                </a:solidFill>
              </a:rPr>
            </a:br>
            <a:r>
              <a:rPr lang="en-US" sz="2000" b="1" dirty="0" smtClean="0">
                <a:solidFill>
                  <a:srgbClr val="FF0066"/>
                </a:solidFill>
              </a:rPr>
              <a:t/>
            </a:r>
            <a:br>
              <a:rPr lang="en-US" sz="2000" b="1" dirty="0" smtClean="0">
                <a:solidFill>
                  <a:srgbClr val="FF0066"/>
                </a:solidFill>
              </a:rPr>
            </a:br>
            <a:r>
              <a:rPr lang="en-US" sz="2000" b="1" dirty="0" smtClean="0">
                <a:solidFill>
                  <a:srgbClr val="FF0066"/>
                </a:solidFill>
              </a:rPr>
              <a:t>He may go to the baseball game. Might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 smtClean="0">
                <a:solidFill>
                  <a:srgbClr val="0000FF"/>
                </a:solidFill>
              </a:rPr>
              <a:t>He</a:t>
            </a:r>
            <a:r>
              <a:rPr lang="en-US" sz="2000" b="1" dirty="0" smtClean="0">
                <a:solidFill>
                  <a:srgbClr val="0000FF"/>
                </a:solidFill>
              </a:rPr>
              <a:t> might go </a:t>
            </a:r>
            <a:r>
              <a:rPr lang="en-US" sz="2000" dirty="0" smtClean="0">
                <a:solidFill>
                  <a:srgbClr val="0000FF"/>
                </a:solidFill>
              </a:rPr>
              <a:t>to the baseball game</a:t>
            </a:r>
            <a:r>
              <a:rPr lang="en-US" sz="2000" b="1" dirty="0" smtClean="0">
                <a:solidFill>
                  <a:srgbClr val="0000FF"/>
                </a:solidFill>
              </a:rPr>
              <a:t>.</a:t>
            </a:r>
            <a:endParaRPr lang="th-TH" sz="20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514600"/>
            <a:ext cx="7239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 Perhaps she will go to the party tonight. She                             . </a:t>
            </a:r>
            <a:br>
              <a:rPr lang="en-US" sz="2000" b="1" dirty="0" smtClean="0"/>
            </a:br>
            <a:endParaRPr lang="en-US" sz="2000" b="1" dirty="0" smtClean="0"/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2. He worked all day. He                            tired. </a:t>
            </a:r>
            <a:br>
              <a:rPr lang="en-US" sz="2000" b="1" dirty="0" smtClean="0"/>
            </a:br>
            <a:endParaRPr lang="en-US" sz="2000" b="1" dirty="0" smtClean="0"/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3. Maybe she is at work. She                            at work. </a:t>
            </a:r>
            <a:br>
              <a:rPr lang="en-US" sz="2000" b="1" dirty="0" smtClean="0"/>
            </a:br>
            <a:endParaRPr lang="en-US" sz="2000" b="1" dirty="0" smtClean="0"/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4. He definitely knows how to fix my bike. He                             how to fix it. </a:t>
            </a:r>
            <a:endParaRPr lang="th-TH" sz="2000" dirty="0"/>
          </a:p>
        </p:txBody>
      </p:sp>
      <p:sp>
        <p:nvSpPr>
          <p:cNvPr id="5" name="Rectangle 4"/>
          <p:cNvSpPr/>
          <p:nvPr/>
        </p:nvSpPr>
        <p:spPr>
          <a:xfrm>
            <a:off x="7467600" y="2590800"/>
            <a:ext cx="1439625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Might go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Must be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Might be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Must know </a:t>
            </a:r>
            <a:endParaRPr lang="th-TH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pic>
        <p:nvPicPr>
          <p:cNvPr id="7" name="Picture 6" descr="button_136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2946" name="HTMLText3" r:id="rId2" imgW="1447920" imgH="228600"/>
      <p:control spid="82947" name="HTMLText1" r:id="rId3" imgW="1447920" imgH="228600"/>
      <p:control spid="82948" name="HTMLText2" r:id="rId4" imgW="1447920" imgH="228600"/>
      <p:control spid="82949" name="HTMLText4" r:id="rId5" imgW="1447920" imgH="2286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6400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5. They are not sure if they will come. They                          to class tomorrow.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6. They know my teacher for sure. They                          my teacher.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7. I don't know if I will go to see a movie tonight. I               to see one.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8. Everyone is wearing a thick jacket. It                             cold outside.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9. She might be at home, or she                            at the office.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10. Maybe I will have dinner late tonight. I                        dinner late. </a:t>
            </a:r>
            <a:endParaRPr lang="th-TH" sz="2000" dirty="0"/>
          </a:p>
        </p:txBody>
      </p:sp>
      <p:sp>
        <p:nvSpPr>
          <p:cNvPr id="4" name="Rectangle 3"/>
          <p:cNvSpPr/>
          <p:nvPr/>
        </p:nvSpPr>
        <p:spPr>
          <a:xfrm>
            <a:off x="7391400" y="393442"/>
            <a:ext cx="1500347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Might come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Must know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Might go 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Must be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Might be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Might have  </a:t>
            </a:r>
            <a:endParaRPr lang="en-US" sz="2000" b="1" dirty="0" smtClean="0">
              <a:solidFill>
                <a:prstClr val="black"/>
              </a:solidFill>
            </a:endParaRPr>
          </a:p>
        </p:txBody>
      </p:sp>
      <p:pic>
        <p:nvPicPr>
          <p:cNvPr id="5" name="Picture 4" descr="button_13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3970" name="HTMLText3" r:id="rId2" imgW="1447920" imgH="533520"/>
      <p:control spid="83971" name="HTMLText1" r:id="rId3" imgW="1447920" imgH="533520"/>
      <p:control spid="83972" name="HTMLText2" r:id="rId4" imgW="1447920" imgH="228600"/>
      <p:control spid="83973" name="HTMLText4" r:id="rId5" imgW="1447920" imgH="228600"/>
      <p:control spid="83974" name="HTMLText5" r:id="rId6" imgW="1447920" imgH="228600"/>
      <p:control spid="83975" name="HTMLText6" r:id="rId7" imgW="1447920" imgH="2286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 English modal verbs have only one form. You don't add "-</a:t>
            </a:r>
            <a:r>
              <a:rPr lang="en-US" sz="2000" dirty="0" err="1" smtClean="0"/>
              <a:t>ing</a:t>
            </a:r>
            <a:r>
              <a:rPr lang="en-US" sz="2000" dirty="0" smtClean="0"/>
              <a:t>", "-</a:t>
            </a:r>
            <a:r>
              <a:rPr lang="en-US" sz="2000" dirty="0" err="1" smtClean="0"/>
              <a:t>ed</a:t>
            </a:r>
            <a:r>
              <a:rPr lang="en-US" sz="2000" dirty="0" smtClean="0"/>
              <a:t>" or "-s" to them.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 "We </a:t>
            </a:r>
            <a:r>
              <a:rPr lang="en-US" sz="2000" dirty="0" smtClean="0">
                <a:solidFill>
                  <a:srgbClr val="0000FF"/>
                </a:solidFill>
              </a:rPr>
              <a:t>must</a:t>
            </a:r>
            <a:r>
              <a:rPr lang="en-US" sz="2000" dirty="0" smtClean="0"/>
              <a:t> go now."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"We are </a:t>
            </a:r>
            <a:r>
              <a:rPr lang="en-US" sz="2000" dirty="0" err="1" smtClean="0"/>
              <a:t>must</a:t>
            </a:r>
            <a:r>
              <a:rPr lang="en-US" sz="2000" dirty="0" err="1" smtClean="0">
                <a:solidFill>
                  <a:srgbClr val="FF0000"/>
                </a:solidFill>
              </a:rPr>
              <a:t>ing</a:t>
            </a:r>
            <a:r>
              <a:rPr lang="en-US" sz="2000" dirty="0" smtClean="0"/>
              <a:t> go now."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"They said we </a:t>
            </a:r>
            <a:r>
              <a:rPr lang="en-US" sz="2000" dirty="0" smtClean="0">
                <a:solidFill>
                  <a:srgbClr val="0000FF"/>
                </a:solidFill>
              </a:rPr>
              <a:t>could</a:t>
            </a:r>
            <a:r>
              <a:rPr lang="en-US" sz="2000" dirty="0" smtClean="0"/>
              <a:t> park here."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"They said we </a:t>
            </a:r>
            <a:r>
              <a:rPr lang="en-US" sz="2000" dirty="0" err="1" smtClean="0"/>
              <a:t>could</a:t>
            </a:r>
            <a:r>
              <a:rPr lang="en-US" sz="2000" dirty="0" err="1" smtClean="0">
                <a:solidFill>
                  <a:srgbClr val="FF0000"/>
                </a:solidFill>
              </a:rPr>
              <a:t>ed</a:t>
            </a:r>
            <a:r>
              <a:rPr lang="en-US" sz="2000" dirty="0" smtClean="0"/>
              <a:t> park here."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"She </a:t>
            </a:r>
            <a:r>
              <a:rPr lang="en-US" sz="2000" dirty="0" smtClean="0">
                <a:solidFill>
                  <a:srgbClr val="0000FF"/>
                </a:solidFill>
              </a:rPr>
              <a:t>can</a:t>
            </a:r>
            <a:r>
              <a:rPr lang="en-US" sz="2000" dirty="0" smtClean="0"/>
              <a:t> help us."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 "She can</a:t>
            </a:r>
            <a:r>
              <a:rPr lang="en-U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 help us."</a:t>
            </a:r>
            <a:br>
              <a:rPr lang="en-US" sz="2000" dirty="0" smtClean="0"/>
            </a:br>
            <a:endParaRPr lang="th-TH" sz="2000" dirty="0"/>
          </a:p>
        </p:txBody>
      </p:sp>
      <p:pic>
        <p:nvPicPr>
          <p:cNvPr id="4" name="Picture 3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10. Choose the correct modal verbs for these pieces of advice.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1094125"/>
            <a:ext cx="464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1. I can't decide. __________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What would I do?</a:t>
            </a:r>
            <a:br>
              <a:rPr lang="en-US" sz="2000" dirty="0" smtClean="0"/>
            </a:br>
            <a:r>
              <a:rPr lang="en-US" sz="2000" dirty="0" smtClean="0"/>
              <a:t>b) What would you do?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2. That was a mistake. You __________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wouldn't have done that.</a:t>
            </a:r>
            <a:br>
              <a:rPr lang="en-US" sz="2000" dirty="0" smtClean="0"/>
            </a:br>
            <a:r>
              <a:rPr lang="en-US" sz="2000" dirty="0" smtClean="0"/>
              <a:t>b) shouldn't have done that.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3. How __________ fix this problem?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I should</a:t>
            </a:r>
            <a:br>
              <a:rPr lang="en-US" sz="2000" dirty="0" smtClean="0"/>
            </a:br>
            <a:r>
              <a:rPr lang="en-US" sz="2000" dirty="0" smtClean="0"/>
              <a:t>b) should I</a:t>
            </a:r>
            <a:endParaRPr lang="th-TH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7" name="Rectangle 6"/>
          <p:cNvSpPr/>
          <p:nvPr/>
        </p:nvSpPr>
        <p:spPr>
          <a:xfrm>
            <a:off x="989764" y="1575137"/>
            <a:ext cx="381836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B </a:t>
            </a: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B</a:t>
            </a: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B </a:t>
            </a:r>
          </a:p>
        </p:txBody>
      </p:sp>
      <p:pic>
        <p:nvPicPr>
          <p:cNvPr id="9" name="Picture 8" descr="button_13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90123" name="HTMLOption10" r:id="rId2" imgW="257040" imgH="314280"/>
      <p:control spid="90124" name="HTMLOption11" r:id="rId3" imgW="257040" imgH="314280"/>
      <p:control spid="90125" name="HTMLOption12" r:id="rId4" imgW="257040" imgH="314280"/>
      <p:control spid="90126" name="HTMLOption13" r:id="rId5" imgW="257040" imgH="314280"/>
      <p:control spid="90127" name="HTMLOption14" r:id="rId6" imgW="257040" imgH="314280"/>
      <p:control spid="90128" name="HTMLOption15" r:id="rId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04800"/>
            <a:ext cx="5791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4. I returned the shoes for a refund. What __________ 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 you have done?</a:t>
            </a:r>
            <a:br>
              <a:rPr lang="en-US" sz="2000" dirty="0" smtClean="0"/>
            </a:br>
            <a:r>
              <a:rPr lang="en-US" sz="2000" dirty="0" smtClean="0"/>
              <a:t>b) should you have done?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5. You __________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should no smoke.</a:t>
            </a:r>
            <a:br>
              <a:rPr lang="en-US" sz="2000" dirty="0" smtClean="0"/>
            </a:br>
            <a:r>
              <a:rPr lang="en-US" sz="2000" dirty="0" smtClean="0"/>
              <a:t>b) should not smoke.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6. Should she __________ anything?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bring </a:t>
            </a:r>
            <a:br>
              <a:rPr lang="en-US" sz="2000" dirty="0" smtClean="0"/>
            </a:br>
            <a:r>
              <a:rPr lang="en-US" sz="2000" dirty="0" smtClean="0"/>
              <a:t>b) brings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7. What __________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 I have done?</a:t>
            </a:r>
            <a:br>
              <a:rPr lang="en-US" sz="2000" dirty="0" smtClean="0"/>
            </a:br>
            <a:r>
              <a:rPr lang="en-US" sz="2000" dirty="0" smtClean="0"/>
              <a:t>b) would you have done?</a:t>
            </a:r>
            <a:br>
              <a:rPr lang="en-US" sz="2000" dirty="0" smtClean="0"/>
            </a:b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11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5" name="Rectangle 4"/>
          <p:cNvSpPr/>
          <p:nvPr/>
        </p:nvSpPr>
        <p:spPr>
          <a:xfrm>
            <a:off x="770038" y="962561"/>
            <a:ext cx="449162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A  </a:t>
            </a: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B</a:t>
            </a: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A </a:t>
            </a: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B  </a:t>
            </a:r>
            <a:endParaRPr lang="th-TH" dirty="0"/>
          </a:p>
        </p:txBody>
      </p:sp>
      <p:pic>
        <p:nvPicPr>
          <p:cNvPr id="6" name="Picture 5" descr="button_136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  <p:controls>
      <p:control spid="89097" name="HTMLOption8" r:id="rId2" imgW="257040" imgH="314280"/>
      <p:control spid="89098" name="HTMLOption9" r:id="rId3" imgW="257040" imgH="314280"/>
      <p:control spid="89099" name="HTMLOption10" r:id="rId4" imgW="257040" imgH="314280"/>
      <p:control spid="89100" name="HTMLOption11" r:id="rId5" imgW="257040" imgH="314280"/>
      <p:control spid="89101" name="HTMLOption12" r:id="rId6" imgW="257040" imgH="314280"/>
      <p:control spid="89102" name="HTMLOption13" r:id="rId7" imgW="257040" imgH="314280"/>
      <p:control spid="89103" name="HTMLOption14" r:id="rId8" imgW="257040" imgH="314280"/>
      <p:control spid="89104" name="HTMLOption15" r:id="rId9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685800"/>
            <a:ext cx="6324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8. I __________ gone to the meeting If I had been you.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 have</a:t>
            </a:r>
            <a:br>
              <a:rPr lang="en-US" sz="2000" dirty="0" smtClean="0"/>
            </a:br>
            <a:r>
              <a:rPr lang="en-US" sz="2000" dirty="0" smtClean="0"/>
              <a:t>b) should have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9. You __________ studied for your final exam.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 have</a:t>
            </a:r>
            <a:br>
              <a:rPr lang="en-US" sz="2000" dirty="0" smtClean="0"/>
            </a:br>
            <a:r>
              <a:rPr lang="en-US" sz="2000" dirty="0" smtClean="0"/>
              <a:t>b) should have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10. I __________ do that if I were you.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a) wouldn't</a:t>
            </a:r>
            <a:br>
              <a:rPr lang="en-US" sz="2000" dirty="0" smtClean="0"/>
            </a:br>
            <a:r>
              <a:rPr lang="en-US" sz="2000" dirty="0" smtClean="0"/>
              <a:t>b) would no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1400" y="6336268"/>
            <a:ext cx="1676400" cy="36933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Check Answers</a:t>
            </a:r>
            <a:endParaRPr lang="th-TH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19200"/>
            <a:ext cx="45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endParaRPr lang="th-TH" sz="2000" dirty="0"/>
          </a:p>
        </p:txBody>
      </p:sp>
      <p:pic>
        <p:nvPicPr>
          <p:cNvPr id="7" name="Picture 6" descr="button_139.gif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  <p:controls>
      <p:control spid="88075" name="HTMLOption10" r:id="rId2" imgW="257040" imgH="314280"/>
      <p:control spid="88076" name="HTMLOption11" r:id="rId3" imgW="257040" imgH="314280"/>
      <p:control spid="88077" name="HTMLOption12" r:id="rId4" imgW="257040" imgH="314280"/>
      <p:control spid="88078" name="HTMLOption13" r:id="rId5" imgW="257040" imgH="314280"/>
      <p:control spid="88079" name="HTMLOption14" r:id="rId6" imgW="257040" imgH="314280"/>
      <p:control spid="88080" name="HTMLOption15" r:id="rId7" imgW="257040" imgH="314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To form questions use the modal verb itself, but change the order.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914400"/>
            <a:ext cx="6934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"He </a:t>
            </a:r>
            <a:r>
              <a:rPr lang="en-US" sz="2000" u="sng" dirty="0" smtClean="0">
                <a:solidFill>
                  <a:srgbClr val="0000FF"/>
                </a:solidFill>
              </a:rPr>
              <a:t>can</a:t>
            </a:r>
            <a:r>
              <a:rPr lang="en-US" sz="2000" u="sng" dirty="0" smtClean="0"/>
              <a:t> </a:t>
            </a:r>
            <a:r>
              <a:rPr lang="en-US" sz="2000" dirty="0" smtClean="0"/>
              <a:t>fix the car tomorrow."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 "</a:t>
            </a:r>
            <a:r>
              <a:rPr lang="en-US" sz="2000" dirty="0" smtClean="0">
                <a:solidFill>
                  <a:srgbClr val="0000FF"/>
                </a:solidFill>
              </a:rPr>
              <a:t>Can</a:t>
            </a:r>
            <a:r>
              <a:rPr lang="en-US" sz="2000" dirty="0" smtClean="0"/>
              <a:t> he fix the car tomorrow?"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</a:t>
            </a:r>
            <a:r>
              <a:rPr lang="en-US" sz="2000" dirty="0" smtClean="0">
                <a:solidFill>
                  <a:srgbClr val="FF0000"/>
                </a:solidFill>
              </a:rPr>
              <a:t>Does</a:t>
            </a:r>
            <a:r>
              <a:rPr lang="en-US" sz="2000" dirty="0" smtClean="0"/>
              <a:t> he can fix the car tomorrow?"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"We s</a:t>
            </a:r>
            <a:r>
              <a:rPr lang="en-US" sz="2000" dirty="0" smtClean="0">
                <a:solidFill>
                  <a:srgbClr val="0000FF"/>
                </a:solidFill>
              </a:rPr>
              <a:t>hould</a:t>
            </a:r>
            <a:r>
              <a:rPr lang="en-US" sz="2000" dirty="0" smtClean="0"/>
              <a:t> start packing our things."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"S</a:t>
            </a:r>
            <a:r>
              <a:rPr lang="en-US" sz="2000" dirty="0" smtClean="0">
                <a:solidFill>
                  <a:srgbClr val="0000FF"/>
                </a:solidFill>
              </a:rPr>
              <a:t>hould</a:t>
            </a:r>
            <a:r>
              <a:rPr lang="en-US" sz="2000" dirty="0" smtClean="0"/>
              <a:t> we start packing our things?"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</a:t>
            </a:r>
            <a:r>
              <a:rPr lang="en-US" sz="2000" dirty="0" smtClean="0">
                <a:solidFill>
                  <a:srgbClr val="FF0000"/>
                </a:solidFill>
              </a:rPr>
              <a:t>Do </a:t>
            </a:r>
            <a:r>
              <a:rPr lang="en-US" sz="2000" dirty="0" smtClean="0"/>
              <a:t>we should start packing our things?"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"She </a:t>
            </a:r>
            <a:r>
              <a:rPr lang="en-US" sz="2000" dirty="0" smtClean="0">
                <a:solidFill>
                  <a:srgbClr val="0000FF"/>
                </a:solidFill>
              </a:rPr>
              <a:t>will</a:t>
            </a:r>
            <a:r>
              <a:rPr lang="en-US" sz="2000" dirty="0" smtClean="0"/>
              <a:t> be ten years old next month"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</a:t>
            </a:r>
            <a:r>
              <a:rPr lang="en-US" sz="2000" dirty="0" smtClean="0">
                <a:solidFill>
                  <a:srgbClr val="0000FF"/>
                </a:solidFill>
              </a:rPr>
              <a:t>Will</a:t>
            </a:r>
            <a:r>
              <a:rPr lang="en-US" sz="2000" dirty="0" smtClean="0"/>
              <a:t> she be ten years old next month?"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"D</a:t>
            </a:r>
            <a:r>
              <a:rPr lang="en-US" sz="2000" dirty="0" smtClean="0">
                <a:solidFill>
                  <a:srgbClr val="FF0000"/>
                </a:solidFill>
              </a:rPr>
              <a:t>oes</a:t>
            </a:r>
            <a:r>
              <a:rPr lang="en-US" sz="2000" dirty="0" smtClean="0"/>
              <a:t> she will be ten years old next month?"</a:t>
            </a:r>
            <a:br>
              <a:rPr lang="en-US" sz="2000" dirty="0" smtClean="0"/>
            </a:br>
            <a:endParaRPr lang="th-TH" sz="2000" dirty="0"/>
          </a:p>
        </p:txBody>
      </p:sp>
      <p:pic>
        <p:nvPicPr>
          <p:cNvPr id="4" name="Picture 3" descr="button_1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62484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4. To form negative sentences use the modal verb itself and add "not" or "</a:t>
            </a:r>
            <a:r>
              <a:rPr lang="en-US" sz="2000" dirty="0" err="1" smtClean="0"/>
              <a:t>n't</a:t>
            </a:r>
            <a:r>
              <a:rPr lang="en-US" sz="2000" dirty="0" smtClean="0"/>
              <a:t>" to it.</a:t>
            </a:r>
            <a:endParaRPr lang="th-TH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295400"/>
            <a:ext cx="678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"He</a:t>
            </a:r>
            <a:r>
              <a:rPr lang="en-US" sz="2000" dirty="0" smtClean="0">
                <a:solidFill>
                  <a:srgbClr val="0000FF"/>
                </a:solidFill>
              </a:rPr>
              <a:t> can </a:t>
            </a:r>
            <a:r>
              <a:rPr lang="en-US" sz="2000" dirty="0" smtClean="0"/>
              <a:t>run fast enough."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"He </a:t>
            </a:r>
            <a:r>
              <a:rPr lang="en-US" sz="2000" dirty="0" smtClean="0">
                <a:solidFill>
                  <a:srgbClr val="0000FF"/>
                </a:solidFill>
              </a:rPr>
              <a:t>can't</a:t>
            </a:r>
            <a:r>
              <a:rPr lang="en-US" sz="2000" dirty="0" smtClean="0"/>
              <a:t> run fast enough."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 "He </a:t>
            </a:r>
            <a:r>
              <a:rPr lang="en-US" sz="2000" dirty="0" smtClean="0">
                <a:solidFill>
                  <a:srgbClr val="FF0000"/>
                </a:solidFill>
              </a:rPr>
              <a:t>doesn't</a:t>
            </a:r>
            <a:r>
              <a:rPr lang="en-US" sz="2000" dirty="0" smtClean="0"/>
              <a:t> can run fast enough."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"She </a:t>
            </a:r>
            <a:r>
              <a:rPr lang="en-US" sz="2000" dirty="0" smtClean="0">
                <a:solidFill>
                  <a:srgbClr val="0000FF"/>
                </a:solidFill>
              </a:rPr>
              <a:t>could</a:t>
            </a:r>
            <a:r>
              <a:rPr lang="en-US" sz="2000" dirty="0" smtClean="0"/>
              <a:t> lift a feather."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"She </a:t>
            </a:r>
            <a:r>
              <a:rPr lang="en-US" sz="2000" dirty="0" smtClean="0">
                <a:solidFill>
                  <a:srgbClr val="0000FF"/>
                </a:solidFill>
              </a:rPr>
              <a:t>could not </a:t>
            </a:r>
            <a:r>
              <a:rPr lang="en-US" sz="2000" dirty="0" smtClean="0"/>
              <a:t>lift a feather."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"She </a:t>
            </a:r>
            <a:r>
              <a:rPr lang="en-US" sz="2000" dirty="0" smtClean="0">
                <a:solidFill>
                  <a:srgbClr val="FF0000"/>
                </a:solidFill>
              </a:rPr>
              <a:t>did not </a:t>
            </a:r>
            <a:r>
              <a:rPr lang="en-US" sz="2000" dirty="0" smtClean="0"/>
              <a:t>could lift a feather."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"I thought he </a:t>
            </a:r>
            <a:r>
              <a:rPr lang="en-US" sz="2000" dirty="0" smtClean="0">
                <a:solidFill>
                  <a:srgbClr val="0000FF"/>
                </a:solidFill>
              </a:rPr>
              <a:t>would</a:t>
            </a:r>
            <a:r>
              <a:rPr lang="en-US" sz="2000" dirty="0" smtClean="0"/>
              <a:t> come."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Correct:</a:t>
            </a:r>
            <a:r>
              <a:rPr lang="en-US" sz="2000" dirty="0" smtClean="0"/>
              <a:t>"I thought he </a:t>
            </a:r>
            <a:r>
              <a:rPr lang="en-US" sz="2000" dirty="0" smtClean="0">
                <a:solidFill>
                  <a:srgbClr val="0000FF"/>
                </a:solidFill>
              </a:rPr>
              <a:t>wouldn't</a:t>
            </a:r>
            <a:r>
              <a:rPr lang="en-US" sz="2000" dirty="0" smtClean="0"/>
              <a:t> come."</a:t>
            </a:r>
            <a:br>
              <a:rPr lang="en-US" sz="2000" dirty="0" smtClean="0"/>
            </a:br>
            <a:r>
              <a:rPr lang="en-US" sz="2000" b="1" dirty="0" smtClean="0"/>
              <a:t>Incorrect:</a:t>
            </a:r>
            <a:r>
              <a:rPr lang="en-US" sz="2000" dirty="0" smtClean="0"/>
              <a:t> "I thought he </a:t>
            </a:r>
            <a:r>
              <a:rPr lang="en-US" sz="2000" dirty="0" smtClean="0">
                <a:solidFill>
                  <a:srgbClr val="FF0000"/>
                </a:solidFill>
              </a:rPr>
              <a:t>did not </a:t>
            </a:r>
            <a:r>
              <a:rPr lang="en-US" sz="2000" dirty="0" smtClean="0"/>
              <a:t>would come."</a:t>
            </a:r>
            <a:endParaRPr lang="th-TH" sz="2000" dirty="0"/>
          </a:p>
        </p:txBody>
      </p:sp>
      <p:pic>
        <p:nvPicPr>
          <p:cNvPr id="4" name="Picture 3" descr="button_13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63246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3492</Words>
  <Application>Microsoft Office PowerPoint</Application>
  <PresentationFormat>On-screen Show (4:3)</PresentationFormat>
  <Paragraphs>788</Paragraphs>
  <Slides>72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ASTAR</dc:creator>
  <cp:lastModifiedBy>ASTAR</cp:lastModifiedBy>
  <cp:revision>119</cp:revision>
  <dcterms:created xsi:type="dcterms:W3CDTF">2013-04-04T12:16:10Z</dcterms:created>
  <dcterms:modified xsi:type="dcterms:W3CDTF">2013-04-08T10:54:32Z</dcterms:modified>
</cp:coreProperties>
</file>